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4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790AF-5E56-47B7-86E3-FB3A9752732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FB3FC63-80DF-46DD-9601-BBB38DA1725A}">
      <dgm:prSet/>
      <dgm:spPr/>
      <dgm:t>
        <a:bodyPr/>
        <a:lstStyle/>
        <a:p>
          <a:pPr rtl="0"/>
          <a:r>
            <a:rPr lang="ru-RU" dirty="0" smtClean="0"/>
            <a:t>собрания,</a:t>
          </a:r>
          <a:endParaRPr lang="ru-RU" dirty="0"/>
        </a:p>
      </dgm:t>
    </dgm:pt>
    <dgm:pt modelId="{A772812D-3E1A-4A96-A5E0-331B606476BC}" type="parTrans" cxnId="{B2161B65-FFD8-432E-8BC5-A1016946AB10}">
      <dgm:prSet/>
      <dgm:spPr/>
      <dgm:t>
        <a:bodyPr/>
        <a:lstStyle/>
        <a:p>
          <a:endParaRPr lang="ru-RU"/>
        </a:p>
      </dgm:t>
    </dgm:pt>
    <dgm:pt modelId="{887D0850-618A-489A-8BB5-FB0DDF64AB5E}" type="sibTrans" cxnId="{B2161B65-FFD8-432E-8BC5-A1016946AB10}">
      <dgm:prSet/>
      <dgm:spPr/>
      <dgm:t>
        <a:bodyPr/>
        <a:lstStyle/>
        <a:p>
          <a:endParaRPr lang="ru-RU"/>
        </a:p>
      </dgm:t>
    </dgm:pt>
    <dgm:pt modelId="{648BD2B9-A45D-4265-9D69-E927E6F119E5}">
      <dgm:prSet/>
      <dgm:spPr/>
      <dgm:t>
        <a:bodyPr/>
        <a:lstStyle/>
        <a:p>
          <a:pPr rtl="0"/>
          <a:r>
            <a:rPr lang="ru-RU" dirty="0" smtClean="0"/>
            <a:t>митинги, </a:t>
          </a:r>
          <a:endParaRPr lang="ru-RU" dirty="0"/>
        </a:p>
      </dgm:t>
    </dgm:pt>
    <dgm:pt modelId="{958542D3-8938-4575-9E18-AFCB77EE5FA0}" type="parTrans" cxnId="{500E7506-0FAD-497E-B508-88B8EECBA583}">
      <dgm:prSet/>
      <dgm:spPr/>
      <dgm:t>
        <a:bodyPr/>
        <a:lstStyle/>
        <a:p>
          <a:endParaRPr lang="ru-RU"/>
        </a:p>
      </dgm:t>
    </dgm:pt>
    <dgm:pt modelId="{AF382F59-7740-4476-9703-A2F6B81125DA}" type="sibTrans" cxnId="{500E7506-0FAD-497E-B508-88B8EECBA583}">
      <dgm:prSet/>
      <dgm:spPr/>
      <dgm:t>
        <a:bodyPr/>
        <a:lstStyle/>
        <a:p>
          <a:endParaRPr lang="ru-RU"/>
        </a:p>
      </dgm:t>
    </dgm:pt>
    <dgm:pt modelId="{5359EE6E-A652-4200-91CE-19A7A80FFB62}">
      <dgm:prSet/>
      <dgm:spPr/>
      <dgm:t>
        <a:bodyPr/>
        <a:lstStyle/>
        <a:p>
          <a:pPr rtl="0"/>
          <a:r>
            <a:rPr lang="ru-RU" dirty="0" smtClean="0"/>
            <a:t>демонстрации, </a:t>
          </a:r>
          <a:endParaRPr lang="ru-RU" dirty="0"/>
        </a:p>
      </dgm:t>
    </dgm:pt>
    <dgm:pt modelId="{D143E1E8-B0F7-476F-A24C-535D7B8754EF}" type="parTrans" cxnId="{9BC13A99-2A5E-4F3A-B7A6-0A8DC2C94E80}">
      <dgm:prSet/>
      <dgm:spPr/>
      <dgm:t>
        <a:bodyPr/>
        <a:lstStyle/>
        <a:p>
          <a:endParaRPr lang="ru-RU"/>
        </a:p>
      </dgm:t>
    </dgm:pt>
    <dgm:pt modelId="{5EA7C34D-A80D-4105-B2C3-571B0057A90C}" type="sibTrans" cxnId="{9BC13A99-2A5E-4F3A-B7A6-0A8DC2C94E80}">
      <dgm:prSet/>
      <dgm:spPr/>
      <dgm:t>
        <a:bodyPr/>
        <a:lstStyle/>
        <a:p>
          <a:endParaRPr lang="ru-RU"/>
        </a:p>
      </dgm:t>
    </dgm:pt>
    <dgm:pt modelId="{C8FD58C4-B2FC-4D94-BC82-3E684FA7F534}">
      <dgm:prSet/>
      <dgm:spPr/>
      <dgm:t>
        <a:bodyPr/>
        <a:lstStyle/>
        <a:p>
          <a:pPr rtl="0"/>
          <a:r>
            <a:rPr lang="ru-RU" dirty="0" smtClean="0"/>
            <a:t>шествия, </a:t>
          </a:r>
          <a:endParaRPr lang="ru-RU" dirty="0"/>
        </a:p>
      </dgm:t>
    </dgm:pt>
    <dgm:pt modelId="{D7C901DB-2D6F-4460-BE0C-C46BF506AC3A}" type="parTrans" cxnId="{7FCF1F2F-87BE-4B0B-9D3D-44FB43C459FC}">
      <dgm:prSet/>
      <dgm:spPr/>
      <dgm:t>
        <a:bodyPr/>
        <a:lstStyle/>
        <a:p>
          <a:endParaRPr lang="ru-RU"/>
        </a:p>
      </dgm:t>
    </dgm:pt>
    <dgm:pt modelId="{2CA129AD-61B8-4EC3-9581-5726AE01FE00}" type="sibTrans" cxnId="{7FCF1F2F-87BE-4B0B-9D3D-44FB43C459FC}">
      <dgm:prSet/>
      <dgm:spPr/>
      <dgm:t>
        <a:bodyPr/>
        <a:lstStyle/>
        <a:p>
          <a:endParaRPr lang="ru-RU"/>
        </a:p>
      </dgm:t>
    </dgm:pt>
    <dgm:pt modelId="{795BB05B-4669-475D-BB1F-9CB6F23B006C}">
      <dgm:prSet/>
      <dgm:spPr/>
      <dgm:t>
        <a:bodyPr/>
        <a:lstStyle/>
        <a:p>
          <a:pPr rtl="0"/>
          <a:r>
            <a:rPr lang="ru-RU" dirty="0" smtClean="0"/>
            <a:t>религиозные (культовые) и духовно-просветительские собрания, </a:t>
          </a:r>
          <a:endParaRPr lang="ru-RU" dirty="0"/>
        </a:p>
      </dgm:t>
    </dgm:pt>
    <dgm:pt modelId="{1B90CFF1-004E-48E9-8AC0-DD4A6D530BA6}" type="parTrans" cxnId="{F0C47E82-6F8B-4985-A8D4-794CFAB54E26}">
      <dgm:prSet/>
      <dgm:spPr/>
      <dgm:t>
        <a:bodyPr/>
        <a:lstStyle/>
        <a:p>
          <a:endParaRPr lang="ru-RU"/>
        </a:p>
      </dgm:t>
    </dgm:pt>
    <dgm:pt modelId="{6A326A5F-B9A6-495D-97A0-A81D6F52996F}" type="sibTrans" cxnId="{F0C47E82-6F8B-4985-A8D4-794CFAB54E26}">
      <dgm:prSet/>
      <dgm:spPr/>
      <dgm:t>
        <a:bodyPr/>
        <a:lstStyle/>
        <a:p>
          <a:endParaRPr lang="ru-RU"/>
        </a:p>
      </dgm:t>
    </dgm:pt>
    <dgm:pt modelId="{83D440C8-924D-4B0E-B50E-495883CB19A7}">
      <dgm:prSet/>
      <dgm:spPr/>
      <dgm:t>
        <a:bodyPr/>
        <a:lstStyle/>
        <a:p>
          <a:pPr rtl="0"/>
          <a:r>
            <a:rPr lang="ru-RU" dirty="0" smtClean="0"/>
            <a:t>пикетирования, </a:t>
          </a:r>
          <a:endParaRPr lang="ru-RU" dirty="0"/>
        </a:p>
      </dgm:t>
    </dgm:pt>
    <dgm:pt modelId="{83D042DF-32D7-4AC3-B981-B39CB137FD01}" type="parTrans" cxnId="{4D1A0D23-0B38-4E98-9102-8617FF102774}">
      <dgm:prSet/>
      <dgm:spPr/>
      <dgm:t>
        <a:bodyPr/>
        <a:lstStyle/>
        <a:p>
          <a:endParaRPr lang="ru-RU"/>
        </a:p>
      </dgm:t>
    </dgm:pt>
    <dgm:pt modelId="{7E4A40F1-B5B6-4210-BBC3-8DD6E5BE1934}" type="sibTrans" cxnId="{4D1A0D23-0B38-4E98-9102-8617FF102774}">
      <dgm:prSet/>
      <dgm:spPr/>
      <dgm:t>
        <a:bodyPr/>
        <a:lstStyle/>
        <a:p>
          <a:endParaRPr lang="ru-RU"/>
        </a:p>
      </dgm:t>
    </dgm:pt>
    <dgm:pt modelId="{E5322412-2BAE-4F82-AE0A-2917B2148A48}">
      <dgm:prSet/>
      <dgm:spPr/>
      <dgm:t>
        <a:bodyPr/>
        <a:lstStyle/>
        <a:p>
          <a:pPr rtl="0"/>
          <a:r>
            <a:rPr lang="ru-RU" dirty="0" smtClean="0"/>
            <a:t>спортивные, </a:t>
          </a:r>
          <a:endParaRPr lang="ru-RU" dirty="0"/>
        </a:p>
      </dgm:t>
    </dgm:pt>
    <dgm:pt modelId="{E172E481-D6AD-4672-A11D-57134A87D2D4}" type="parTrans" cxnId="{AE1D3BB0-56DA-467D-A469-6D2464E7715D}">
      <dgm:prSet/>
      <dgm:spPr/>
      <dgm:t>
        <a:bodyPr/>
        <a:lstStyle/>
        <a:p>
          <a:endParaRPr lang="ru-RU"/>
        </a:p>
      </dgm:t>
    </dgm:pt>
    <dgm:pt modelId="{D3008165-CA7F-425D-B162-407AE4C748AD}" type="sibTrans" cxnId="{AE1D3BB0-56DA-467D-A469-6D2464E7715D}">
      <dgm:prSet/>
      <dgm:spPr/>
      <dgm:t>
        <a:bodyPr/>
        <a:lstStyle/>
        <a:p>
          <a:endParaRPr lang="ru-RU"/>
        </a:p>
      </dgm:t>
    </dgm:pt>
    <dgm:pt modelId="{ACC4A530-DD29-4FDF-8603-FAFD4233C789}">
      <dgm:prSet/>
      <dgm:spPr/>
      <dgm:t>
        <a:bodyPr/>
        <a:lstStyle/>
        <a:p>
          <a:pPr rtl="0"/>
          <a:r>
            <a:rPr lang="ru-RU" dirty="0" smtClean="0"/>
            <a:t>культурно-зрелищные, </a:t>
          </a:r>
          <a:endParaRPr lang="ru-RU" dirty="0"/>
        </a:p>
      </dgm:t>
    </dgm:pt>
    <dgm:pt modelId="{78297C81-149F-476E-B1C5-608F04535621}" type="parTrans" cxnId="{785AB10E-13AC-4AE9-999F-C3038595AD90}">
      <dgm:prSet/>
      <dgm:spPr/>
      <dgm:t>
        <a:bodyPr/>
        <a:lstStyle/>
        <a:p>
          <a:endParaRPr lang="ru-RU"/>
        </a:p>
      </dgm:t>
    </dgm:pt>
    <dgm:pt modelId="{F930590D-8C17-4BBB-B014-9B6041F14127}" type="sibTrans" cxnId="{785AB10E-13AC-4AE9-999F-C3038595AD90}">
      <dgm:prSet/>
      <dgm:spPr/>
      <dgm:t>
        <a:bodyPr/>
        <a:lstStyle/>
        <a:p>
          <a:endParaRPr lang="ru-RU"/>
        </a:p>
      </dgm:t>
    </dgm:pt>
    <dgm:pt modelId="{AD29584D-8B34-4DA2-82D8-05C2CC1B6887}">
      <dgm:prSet/>
      <dgm:spPr/>
      <dgm:t>
        <a:bodyPr/>
        <a:lstStyle/>
        <a:p>
          <a:pPr rtl="0"/>
          <a:r>
            <a:rPr lang="ru-RU" dirty="0" smtClean="0"/>
            <a:t>презентационные, </a:t>
          </a:r>
          <a:endParaRPr lang="ru-RU" dirty="0"/>
        </a:p>
      </dgm:t>
    </dgm:pt>
    <dgm:pt modelId="{21533695-707B-4C06-8C06-F5090A2AD7E4}" type="parTrans" cxnId="{1CB46ACF-14E3-4BEE-8725-E49E5E9FCB18}">
      <dgm:prSet/>
      <dgm:spPr/>
      <dgm:t>
        <a:bodyPr/>
        <a:lstStyle/>
        <a:p>
          <a:endParaRPr lang="ru-RU"/>
        </a:p>
      </dgm:t>
    </dgm:pt>
    <dgm:pt modelId="{FEF527E6-929D-4CB8-850D-8D85E865BDE8}" type="sibTrans" cxnId="{1CB46ACF-14E3-4BEE-8725-E49E5E9FCB18}">
      <dgm:prSet/>
      <dgm:spPr/>
      <dgm:t>
        <a:bodyPr/>
        <a:lstStyle/>
        <a:p>
          <a:endParaRPr lang="ru-RU"/>
        </a:p>
      </dgm:t>
    </dgm:pt>
    <dgm:pt modelId="{01DFBB68-14F6-48D7-BC17-9443B9C2F759}">
      <dgm:prSet/>
      <dgm:spPr/>
      <dgm:t>
        <a:bodyPr/>
        <a:lstStyle/>
        <a:p>
          <a:pPr rtl="0"/>
          <a:r>
            <a:rPr lang="ru-RU" dirty="0" smtClean="0"/>
            <a:t>рекламные и иные акции, </a:t>
          </a:r>
          <a:endParaRPr lang="ru-RU" dirty="0"/>
        </a:p>
      </dgm:t>
    </dgm:pt>
    <dgm:pt modelId="{CB8257C9-DEFD-4DEA-AFE0-9E13A6D3E3EC}" type="parTrans" cxnId="{705E209D-3097-4FD7-BCB2-82B2A2955338}">
      <dgm:prSet/>
      <dgm:spPr/>
      <dgm:t>
        <a:bodyPr/>
        <a:lstStyle/>
        <a:p>
          <a:endParaRPr lang="ru-RU"/>
        </a:p>
      </dgm:t>
    </dgm:pt>
    <dgm:pt modelId="{67711A07-57F3-48C7-94D5-54AEE9CB487A}" type="sibTrans" cxnId="{705E209D-3097-4FD7-BCB2-82B2A2955338}">
      <dgm:prSet/>
      <dgm:spPr/>
      <dgm:t>
        <a:bodyPr/>
        <a:lstStyle/>
        <a:p>
          <a:endParaRPr lang="ru-RU"/>
        </a:p>
      </dgm:t>
    </dgm:pt>
    <dgm:pt modelId="{8B29DD4A-9F24-41E7-BF1B-595066398F0D}">
      <dgm:prSet/>
      <dgm:spPr/>
      <dgm:t>
        <a:bodyPr/>
        <a:lstStyle/>
        <a:p>
          <a:pPr rtl="0"/>
          <a:r>
            <a:rPr lang="ru-RU" dirty="0" smtClean="0"/>
            <a:t>проводимые в соответствии с действующим законодательством</a:t>
          </a:r>
          <a:endParaRPr lang="ru-RU" dirty="0"/>
        </a:p>
      </dgm:t>
    </dgm:pt>
    <dgm:pt modelId="{BC25A960-79FB-47B1-B89E-F907D534B874}" type="parTrans" cxnId="{BCBDDD74-0593-42C9-85B0-3B46C44ABFFB}">
      <dgm:prSet/>
      <dgm:spPr/>
      <dgm:t>
        <a:bodyPr/>
        <a:lstStyle/>
        <a:p>
          <a:endParaRPr lang="ru-RU"/>
        </a:p>
      </dgm:t>
    </dgm:pt>
    <dgm:pt modelId="{1BE19A09-E4D8-4241-9B04-A225BEB1B325}" type="sibTrans" cxnId="{BCBDDD74-0593-42C9-85B0-3B46C44ABFFB}">
      <dgm:prSet/>
      <dgm:spPr/>
      <dgm:t>
        <a:bodyPr/>
        <a:lstStyle/>
        <a:p>
          <a:endParaRPr lang="ru-RU"/>
        </a:p>
      </dgm:t>
    </dgm:pt>
    <dgm:pt modelId="{8F43F023-A96F-4C1B-9ADC-107150588610}" type="pres">
      <dgm:prSet presAssocID="{8D0790AF-5E56-47B7-86E3-FB3A97527324}" presName="linearFlow" presStyleCnt="0">
        <dgm:presLayoutVars>
          <dgm:dir/>
          <dgm:resizeHandles val="exact"/>
        </dgm:presLayoutVars>
      </dgm:prSet>
      <dgm:spPr/>
    </dgm:pt>
    <dgm:pt modelId="{38432B96-F444-4E81-B3D3-E4FA8AFBB5B1}" type="pres">
      <dgm:prSet presAssocID="{1FB3FC63-80DF-46DD-9601-BBB38DA1725A}" presName="composite" presStyleCnt="0"/>
      <dgm:spPr/>
    </dgm:pt>
    <dgm:pt modelId="{1F92F09B-163A-407F-8E43-EF9D0318632E}" type="pres">
      <dgm:prSet presAssocID="{1FB3FC63-80DF-46DD-9601-BBB38DA1725A}" presName="imgShp" presStyleLbl="fgImgPlace1" presStyleIdx="0" presStyleCnt="11"/>
      <dgm:spPr/>
    </dgm:pt>
    <dgm:pt modelId="{40DE1F0A-AC6D-4BCB-9BE5-53A86E075D8A}" type="pres">
      <dgm:prSet presAssocID="{1FB3FC63-80DF-46DD-9601-BBB38DA1725A}" presName="txShp" presStyleLbl="node1" presStyleIdx="0" presStyleCnt="11">
        <dgm:presLayoutVars>
          <dgm:bulletEnabled val="1"/>
        </dgm:presLayoutVars>
      </dgm:prSet>
      <dgm:spPr/>
    </dgm:pt>
    <dgm:pt modelId="{919937B5-DF82-4284-982D-82518FC91965}" type="pres">
      <dgm:prSet presAssocID="{887D0850-618A-489A-8BB5-FB0DDF64AB5E}" presName="spacing" presStyleCnt="0"/>
      <dgm:spPr/>
    </dgm:pt>
    <dgm:pt modelId="{0A1D9125-04E8-4946-BC1D-B3FE47D443E9}" type="pres">
      <dgm:prSet presAssocID="{648BD2B9-A45D-4265-9D69-E927E6F119E5}" presName="composite" presStyleCnt="0"/>
      <dgm:spPr/>
    </dgm:pt>
    <dgm:pt modelId="{52C16C6A-29DA-47DF-BA27-1845C48C849F}" type="pres">
      <dgm:prSet presAssocID="{648BD2B9-A45D-4265-9D69-E927E6F119E5}" presName="imgShp" presStyleLbl="fgImgPlace1" presStyleIdx="1" presStyleCnt="11"/>
      <dgm:spPr/>
    </dgm:pt>
    <dgm:pt modelId="{D7D30944-33D1-445A-A983-9E6EFBBA9F6E}" type="pres">
      <dgm:prSet presAssocID="{648BD2B9-A45D-4265-9D69-E927E6F119E5}" presName="txShp" presStyleLbl="node1" presStyleIdx="1" presStyleCnt="11">
        <dgm:presLayoutVars>
          <dgm:bulletEnabled val="1"/>
        </dgm:presLayoutVars>
      </dgm:prSet>
      <dgm:spPr/>
    </dgm:pt>
    <dgm:pt modelId="{41C43D0C-0946-4EA8-82D2-6710C17C36B2}" type="pres">
      <dgm:prSet presAssocID="{AF382F59-7740-4476-9703-A2F6B81125DA}" presName="spacing" presStyleCnt="0"/>
      <dgm:spPr/>
    </dgm:pt>
    <dgm:pt modelId="{F78EBCB7-399F-4F80-9C6B-696324D70DC2}" type="pres">
      <dgm:prSet presAssocID="{5359EE6E-A652-4200-91CE-19A7A80FFB62}" presName="composite" presStyleCnt="0"/>
      <dgm:spPr/>
    </dgm:pt>
    <dgm:pt modelId="{7C061D83-E560-47E6-BD8B-52601E79E853}" type="pres">
      <dgm:prSet presAssocID="{5359EE6E-A652-4200-91CE-19A7A80FFB62}" presName="imgShp" presStyleLbl="fgImgPlace1" presStyleIdx="2" presStyleCnt="11"/>
      <dgm:spPr/>
    </dgm:pt>
    <dgm:pt modelId="{5E396C2B-9A41-4F98-9E4F-2CF5A0004689}" type="pres">
      <dgm:prSet presAssocID="{5359EE6E-A652-4200-91CE-19A7A80FFB62}" presName="txShp" presStyleLbl="node1" presStyleIdx="2" presStyleCnt="11">
        <dgm:presLayoutVars>
          <dgm:bulletEnabled val="1"/>
        </dgm:presLayoutVars>
      </dgm:prSet>
      <dgm:spPr/>
    </dgm:pt>
    <dgm:pt modelId="{0346BE96-E745-45A0-88DD-3793EDF746D1}" type="pres">
      <dgm:prSet presAssocID="{5EA7C34D-A80D-4105-B2C3-571B0057A90C}" presName="spacing" presStyleCnt="0"/>
      <dgm:spPr/>
    </dgm:pt>
    <dgm:pt modelId="{A5715670-3650-43EC-A9F1-443EA5508233}" type="pres">
      <dgm:prSet presAssocID="{C8FD58C4-B2FC-4D94-BC82-3E684FA7F534}" presName="composite" presStyleCnt="0"/>
      <dgm:spPr/>
    </dgm:pt>
    <dgm:pt modelId="{C11C5022-100B-46BF-B48B-B220391A9660}" type="pres">
      <dgm:prSet presAssocID="{C8FD58C4-B2FC-4D94-BC82-3E684FA7F534}" presName="imgShp" presStyleLbl="fgImgPlace1" presStyleIdx="3" presStyleCnt="11"/>
      <dgm:spPr/>
    </dgm:pt>
    <dgm:pt modelId="{CDAC5333-D7D6-4B12-8B29-9C7C507312A0}" type="pres">
      <dgm:prSet presAssocID="{C8FD58C4-B2FC-4D94-BC82-3E684FA7F534}" presName="txShp" presStyleLbl="node1" presStyleIdx="3" presStyleCnt="11">
        <dgm:presLayoutVars>
          <dgm:bulletEnabled val="1"/>
        </dgm:presLayoutVars>
      </dgm:prSet>
      <dgm:spPr/>
    </dgm:pt>
    <dgm:pt modelId="{E5C66787-BC95-4FD9-897B-3499EB90B954}" type="pres">
      <dgm:prSet presAssocID="{2CA129AD-61B8-4EC3-9581-5726AE01FE00}" presName="spacing" presStyleCnt="0"/>
      <dgm:spPr/>
    </dgm:pt>
    <dgm:pt modelId="{EF2414C8-FAE0-4D77-A75D-C02775B6FAA8}" type="pres">
      <dgm:prSet presAssocID="{795BB05B-4669-475D-BB1F-9CB6F23B006C}" presName="composite" presStyleCnt="0"/>
      <dgm:spPr/>
    </dgm:pt>
    <dgm:pt modelId="{8DDFBE28-871D-4AF0-8247-CF65259058A0}" type="pres">
      <dgm:prSet presAssocID="{795BB05B-4669-475D-BB1F-9CB6F23B006C}" presName="imgShp" presStyleLbl="fgImgPlace1" presStyleIdx="4" presStyleCnt="11"/>
      <dgm:spPr/>
    </dgm:pt>
    <dgm:pt modelId="{ED9C1903-A280-45DC-807D-26FFBD887C0B}" type="pres">
      <dgm:prSet presAssocID="{795BB05B-4669-475D-BB1F-9CB6F23B006C}" presName="txShp" presStyleLbl="node1" presStyleIdx="4" presStyleCnt="11">
        <dgm:presLayoutVars>
          <dgm:bulletEnabled val="1"/>
        </dgm:presLayoutVars>
      </dgm:prSet>
      <dgm:spPr/>
    </dgm:pt>
    <dgm:pt modelId="{7120D9D7-7248-402E-9891-3FDD887E4E4B}" type="pres">
      <dgm:prSet presAssocID="{6A326A5F-B9A6-495D-97A0-A81D6F52996F}" presName="spacing" presStyleCnt="0"/>
      <dgm:spPr/>
    </dgm:pt>
    <dgm:pt modelId="{5641C819-C731-41DD-83C8-DF9E286242F6}" type="pres">
      <dgm:prSet presAssocID="{83D440C8-924D-4B0E-B50E-495883CB19A7}" presName="composite" presStyleCnt="0"/>
      <dgm:spPr/>
    </dgm:pt>
    <dgm:pt modelId="{CAF1E08E-87F8-488A-81CD-94EE0B78CD65}" type="pres">
      <dgm:prSet presAssocID="{83D440C8-924D-4B0E-B50E-495883CB19A7}" presName="imgShp" presStyleLbl="fgImgPlace1" presStyleIdx="5" presStyleCnt="11"/>
      <dgm:spPr/>
    </dgm:pt>
    <dgm:pt modelId="{46290DCB-D1D9-4E22-ABA9-05DC36C3F692}" type="pres">
      <dgm:prSet presAssocID="{83D440C8-924D-4B0E-B50E-495883CB19A7}" presName="txShp" presStyleLbl="node1" presStyleIdx="5" presStyleCnt="11">
        <dgm:presLayoutVars>
          <dgm:bulletEnabled val="1"/>
        </dgm:presLayoutVars>
      </dgm:prSet>
      <dgm:spPr/>
    </dgm:pt>
    <dgm:pt modelId="{FBDED784-1079-499E-BE46-F065F7E7BC23}" type="pres">
      <dgm:prSet presAssocID="{7E4A40F1-B5B6-4210-BBC3-8DD6E5BE1934}" presName="spacing" presStyleCnt="0"/>
      <dgm:spPr/>
    </dgm:pt>
    <dgm:pt modelId="{D5ED87A3-19A4-462B-9EA4-024284D3E75B}" type="pres">
      <dgm:prSet presAssocID="{E5322412-2BAE-4F82-AE0A-2917B2148A48}" presName="composite" presStyleCnt="0"/>
      <dgm:spPr/>
    </dgm:pt>
    <dgm:pt modelId="{6E6B0A2A-FF82-4D40-A3D6-235EA6B619E6}" type="pres">
      <dgm:prSet presAssocID="{E5322412-2BAE-4F82-AE0A-2917B2148A48}" presName="imgShp" presStyleLbl="fgImgPlace1" presStyleIdx="6" presStyleCnt="11"/>
      <dgm:spPr/>
    </dgm:pt>
    <dgm:pt modelId="{BE14325B-84E8-4E9F-B3A0-A58E61F9965C}" type="pres">
      <dgm:prSet presAssocID="{E5322412-2BAE-4F82-AE0A-2917B2148A48}" presName="txShp" presStyleLbl="node1" presStyleIdx="6" presStyleCnt="11">
        <dgm:presLayoutVars>
          <dgm:bulletEnabled val="1"/>
        </dgm:presLayoutVars>
      </dgm:prSet>
      <dgm:spPr/>
    </dgm:pt>
    <dgm:pt modelId="{1FC29301-7406-4D0D-8801-AAD14D15DEBC}" type="pres">
      <dgm:prSet presAssocID="{D3008165-CA7F-425D-B162-407AE4C748AD}" presName="spacing" presStyleCnt="0"/>
      <dgm:spPr/>
    </dgm:pt>
    <dgm:pt modelId="{D7D0E188-E180-4D5A-AEAC-7DFF99C21968}" type="pres">
      <dgm:prSet presAssocID="{ACC4A530-DD29-4FDF-8603-FAFD4233C789}" presName="composite" presStyleCnt="0"/>
      <dgm:spPr/>
    </dgm:pt>
    <dgm:pt modelId="{42B2109A-59B8-4000-A13B-992C078C71E9}" type="pres">
      <dgm:prSet presAssocID="{ACC4A530-DD29-4FDF-8603-FAFD4233C789}" presName="imgShp" presStyleLbl="fgImgPlace1" presStyleIdx="7" presStyleCnt="11"/>
      <dgm:spPr/>
    </dgm:pt>
    <dgm:pt modelId="{9383B84C-0A70-481B-A79E-C89D7B72BA59}" type="pres">
      <dgm:prSet presAssocID="{ACC4A530-DD29-4FDF-8603-FAFD4233C789}" presName="txShp" presStyleLbl="node1" presStyleIdx="7" presStyleCnt="11">
        <dgm:presLayoutVars>
          <dgm:bulletEnabled val="1"/>
        </dgm:presLayoutVars>
      </dgm:prSet>
      <dgm:spPr/>
    </dgm:pt>
    <dgm:pt modelId="{D0C5BD7F-AAB1-489E-9024-A5574B77185C}" type="pres">
      <dgm:prSet presAssocID="{F930590D-8C17-4BBB-B014-9B6041F14127}" presName="spacing" presStyleCnt="0"/>
      <dgm:spPr/>
    </dgm:pt>
    <dgm:pt modelId="{45E0F86D-6B8F-4F43-96AE-AC95D0909AE6}" type="pres">
      <dgm:prSet presAssocID="{AD29584D-8B34-4DA2-82D8-05C2CC1B6887}" presName="composite" presStyleCnt="0"/>
      <dgm:spPr/>
    </dgm:pt>
    <dgm:pt modelId="{213222A5-89E8-4627-B619-5193FCC22D3C}" type="pres">
      <dgm:prSet presAssocID="{AD29584D-8B34-4DA2-82D8-05C2CC1B6887}" presName="imgShp" presStyleLbl="fgImgPlace1" presStyleIdx="8" presStyleCnt="11"/>
      <dgm:spPr/>
    </dgm:pt>
    <dgm:pt modelId="{4524A080-CD1C-4C02-899A-1AAC4B64690A}" type="pres">
      <dgm:prSet presAssocID="{AD29584D-8B34-4DA2-82D8-05C2CC1B6887}" presName="txShp" presStyleLbl="node1" presStyleIdx="8" presStyleCnt="11">
        <dgm:presLayoutVars>
          <dgm:bulletEnabled val="1"/>
        </dgm:presLayoutVars>
      </dgm:prSet>
      <dgm:spPr/>
    </dgm:pt>
    <dgm:pt modelId="{A551D2B1-C2CE-4CB1-9DFE-E59B575DBDCC}" type="pres">
      <dgm:prSet presAssocID="{FEF527E6-929D-4CB8-850D-8D85E865BDE8}" presName="spacing" presStyleCnt="0"/>
      <dgm:spPr/>
    </dgm:pt>
    <dgm:pt modelId="{F3486F7B-C38E-4201-8AEA-50C2B877CAE9}" type="pres">
      <dgm:prSet presAssocID="{01DFBB68-14F6-48D7-BC17-9443B9C2F759}" presName="composite" presStyleCnt="0"/>
      <dgm:spPr/>
    </dgm:pt>
    <dgm:pt modelId="{CC0B5955-1B60-4DC7-B9A6-5ED4B33A5D00}" type="pres">
      <dgm:prSet presAssocID="{01DFBB68-14F6-48D7-BC17-9443B9C2F759}" presName="imgShp" presStyleLbl="fgImgPlace1" presStyleIdx="9" presStyleCnt="11"/>
      <dgm:spPr/>
    </dgm:pt>
    <dgm:pt modelId="{650DD29D-5F05-4B9B-9B41-7F4A0BDEE745}" type="pres">
      <dgm:prSet presAssocID="{01DFBB68-14F6-48D7-BC17-9443B9C2F759}" presName="txShp" presStyleLbl="node1" presStyleIdx="9" presStyleCnt="11">
        <dgm:presLayoutVars>
          <dgm:bulletEnabled val="1"/>
        </dgm:presLayoutVars>
      </dgm:prSet>
      <dgm:spPr/>
    </dgm:pt>
    <dgm:pt modelId="{578AEF9E-41D3-4ECC-B9BE-AF6ABA631340}" type="pres">
      <dgm:prSet presAssocID="{67711A07-57F3-48C7-94D5-54AEE9CB487A}" presName="spacing" presStyleCnt="0"/>
      <dgm:spPr/>
    </dgm:pt>
    <dgm:pt modelId="{0D83508A-3350-48E8-9F5D-E9F0BCEBEC4D}" type="pres">
      <dgm:prSet presAssocID="{8B29DD4A-9F24-41E7-BF1B-595066398F0D}" presName="composite" presStyleCnt="0"/>
      <dgm:spPr/>
    </dgm:pt>
    <dgm:pt modelId="{875C1B48-3649-4948-8DA2-F7A1CE5C5F02}" type="pres">
      <dgm:prSet presAssocID="{8B29DD4A-9F24-41E7-BF1B-595066398F0D}" presName="imgShp" presStyleLbl="fgImgPlace1" presStyleIdx="10" presStyleCnt="11"/>
      <dgm:spPr/>
    </dgm:pt>
    <dgm:pt modelId="{D81606AC-AD1B-420C-8762-17DB0BB84796}" type="pres">
      <dgm:prSet presAssocID="{8B29DD4A-9F24-41E7-BF1B-595066398F0D}" presName="txShp" presStyleLbl="node1" presStyleIdx="10" presStyleCnt="11">
        <dgm:presLayoutVars>
          <dgm:bulletEnabled val="1"/>
        </dgm:presLayoutVars>
      </dgm:prSet>
      <dgm:spPr/>
    </dgm:pt>
  </dgm:ptLst>
  <dgm:cxnLst>
    <dgm:cxn modelId="{500E7506-0FAD-497E-B508-88B8EECBA583}" srcId="{8D0790AF-5E56-47B7-86E3-FB3A97527324}" destId="{648BD2B9-A45D-4265-9D69-E927E6F119E5}" srcOrd="1" destOrd="0" parTransId="{958542D3-8938-4575-9E18-AFCB77EE5FA0}" sibTransId="{AF382F59-7740-4476-9703-A2F6B81125DA}"/>
    <dgm:cxn modelId="{F0C47E82-6F8B-4985-A8D4-794CFAB54E26}" srcId="{8D0790AF-5E56-47B7-86E3-FB3A97527324}" destId="{795BB05B-4669-475D-BB1F-9CB6F23B006C}" srcOrd="4" destOrd="0" parTransId="{1B90CFF1-004E-48E9-8AC0-DD4A6D530BA6}" sibTransId="{6A326A5F-B9A6-495D-97A0-A81D6F52996F}"/>
    <dgm:cxn modelId="{AE1D3BB0-56DA-467D-A469-6D2464E7715D}" srcId="{8D0790AF-5E56-47B7-86E3-FB3A97527324}" destId="{E5322412-2BAE-4F82-AE0A-2917B2148A48}" srcOrd="6" destOrd="0" parTransId="{E172E481-D6AD-4672-A11D-57134A87D2D4}" sibTransId="{D3008165-CA7F-425D-B162-407AE4C748AD}"/>
    <dgm:cxn modelId="{D668CF51-7D5F-4076-9DCF-4D47ADC23D54}" type="presOf" srcId="{01DFBB68-14F6-48D7-BC17-9443B9C2F759}" destId="{650DD29D-5F05-4B9B-9B41-7F4A0BDEE745}" srcOrd="0" destOrd="0" presId="urn:microsoft.com/office/officeart/2005/8/layout/vList3"/>
    <dgm:cxn modelId="{CC1CE079-2FFC-4BB2-BC47-80DF16B7AD10}" type="presOf" srcId="{83D440C8-924D-4B0E-B50E-495883CB19A7}" destId="{46290DCB-D1D9-4E22-ABA9-05DC36C3F692}" srcOrd="0" destOrd="0" presId="urn:microsoft.com/office/officeart/2005/8/layout/vList3"/>
    <dgm:cxn modelId="{9BC13A99-2A5E-4F3A-B7A6-0A8DC2C94E80}" srcId="{8D0790AF-5E56-47B7-86E3-FB3A97527324}" destId="{5359EE6E-A652-4200-91CE-19A7A80FFB62}" srcOrd="2" destOrd="0" parTransId="{D143E1E8-B0F7-476F-A24C-535D7B8754EF}" sibTransId="{5EA7C34D-A80D-4105-B2C3-571B0057A90C}"/>
    <dgm:cxn modelId="{705E209D-3097-4FD7-BCB2-82B2A2955338}" srcId="{8D0790AF-5E56-47B7-86E3-FB3A97527324}" destId="{01DFBB68-14F6-48D7-BC17-9443B9C2F759}" srcOrd="9" destOrd="0" parTransId="{CB8257C9-DEFD-4DEA-AFE0-9E13A6D3E3EC}" sibTransId="{67711A07-57F3-48C7-94D5-54AEE9CB487A}"/>
    <dgm:cxn modelId="{A1F454DB-AFDB-4491-82EC-8F0F34B1121B}" type="presOf" srcId="{E5322412-2BAE-4F82-AE0A-2917B2148A48}" destId="{BE14325B-84E8-4E9F-B3A0-A58E61F9965C}" srcOrd="0" destOrd="0" presId="urn:microsoft.com/office/officeart/2005/8/layout/vList3"/>
    <dgm:cxn modelId="{7FCF1F2F-87BE-4B0B-9D3D-44FB43C459FC}" srcId="{8D0790AF-5E56-47B7-86E3-FB3A97527324}" destId="{C8FD58C4-B2FC-4D94-BC82-3E684FA7F534}" srcOrd="3" destOrd="0" parTransId="{D7C901DB-2D6F-4460-BE0C-C46BF506AC3A}" sibTransId="{2CA129AD-61B8-4EC3-9581-5726AE01FE00}"/>
    <dgm:cxn modelId="{9F05F4A7-EFCC-4006-BA91-B692231F9ECF}" type="presOf" srcId="{AD29584D-8B34-4DA2-82D8-05C2CC1B6887}" destId="{4524A080-CD1C-4C02-899A-1AAC4B64690A}" srcOrd="0" destOrd="0" presId="urn:microsoft.com/office/officeart/2005/8/layout/vList3"/>
    <dgm:cxn modelId="{3EF9A010-7614-467E-9E2C-A93FB7FC1543}" type="presOf" srcId="{648BD2B9-A45D-4265-9D69-E927E6F119E5}" destId="{D7D30944-33D1-445A-A983-9E6EFBBA9F6E}" srcOrd="0" destOrd="0" presId="urn:microsoft.com/office/officeart/2005/8/layout/vList3"/>
    <dgm:cxn modelId="{F30E33BD-7F43-4EC4-A6BD-CC058A6CBDCB}" type="presOf" srcId="{8B29DD4A-9F24-41E7-BF1B-595066398F0D}" destId="{D81606AC-AD1B-420C-8762-17DB0BB84796}" srcOrd="0" destOrd="0" presId="urn:microsoft.com/office/officeart/2005/8/layout/vList3"/>
    <dgm:cxn modelId="{92ABAB4B-2195-4370-8F6A-95CF9132D043}" type="presOf" srcId="{795BB05B-4669-475D-BB1F-9CB6F23B006C}" destId="{ED9C1903-A280-45DC-807D-26FFBD887C0B}" srcOrd="0" destOrd="0" presId="urn:microsoft.com/office/officeart/2005/8/layout/vList3"/>
    <dgm:cxn modelId="{9CAA98E3-977B-4C95-8E73-414CE3221C7B}" type="presOf" srcId="{C8FD58C4-B2FC-4D94-BC82-3E684FA7F534}" destId="{CDAC5333-D7D6-4B12-8B29-9C7C507312A0}" srcOrd="0" destOrd="0" presId="urn:microsoft.com/office/officeart/2005/8/layout/vList3"/>
    <dgm:cxn modelId="{1CB46ACF-14E3-4BEE-8725-E49E5E9FCB18}" srcId="{8D0790AF-5E56-47B7-86E3-FB3A97527324}" destId="{AD29584D-8B34-4DA2-82D8-05C2CC1B6887}" srcOrd="8" destOrd="0" parTransId="{21533695-707B-4C06-8C06-F5090A2AD7E4}" sibTransId="{FEF527E6-929D-4CB8-850D-8D85E865BDE8}"/>
    <dgm:cxn modelId="{4D1A0D23-0B38-4E98-9102-8617FF102774}" srcId="{8D0790AF-5E56-47B7-86E3-FB3A97527324}" destId="{83D440C8-924D-4B0E-B50E-495883CB19A7}" srcOrd="5" destOrd="0" parTransId="{83D042DF-32D7-4AC3-B981-B39CB137FD01}" sibTransId="{7E4A40F1-B5B6-4210-BBC3-8DD6E5BE1934}"/>
    <dgm:cxn modelId="{785AB10E-13AC-4AE9-999F-C3038595AD90}" srcId="{8D0790AF-5E56-47B7-86E3-FB3A97527324}" destId="{ACC4A530-DD29-4FDF-8603-FAFD4233C789}" srcOrd="7" destOrd="0" parTransId="{78297C81-149F-476E-B1C5-608F04535621}" sibTransId="{F930590D-8C17-4BBB-B014-9B6041F14127}"/>
    <dgm:cxn modelId="{B2161B65-FFD8-432E-8BC5-A1016946AB10}" srcId="{8D0790AF-5E56-47B7-86E3-FB3A97527324}" destId="{1FB3FC63-80DF-46DD-9601-BBB38DA1725A}" srcOrd="0" destOrd="0" parTransId="{A772812D-3E1A-4A96-A5E0-331B606476BC}" sibTransId="{887D0850-618A-489A-8BB5-FB0DDF64AB5E}"/>
    <dgm:cxn modelId="{9ECCDC83-E64A-4A32-9880-EC2444277FF7}" type="presOf" srcId="{5359EE6E-A652-4200-91CE-19A7A80FFB62}" destId="{5E396C2B-9A41-4F98-9E4F-2CF5A0004689}" srcOrd="0" destOrd="0" presId="urn:microsoft.com/office/officeart/2005/8/layout/vList3"/>
    <dgm:cxn modelId="{2D345311-9B8D-4F6D-BEA4-C46971772015}" type="presOf" srcId="{8D0790AF-5E56-47B7-86E3-FB3A97527324}" destId="{8F43F023-A96F-4C1B-9ADC-107150588610}" srcOrd="0" destOrd="0" presId="urn:microsoft.com/office/officeart/2005/8/layout/vList3"/>
    <dgm:cxn modelId="{9CD3E826-6D32-428D-88AF-D5EB26067F06}" type="presOf" srcId="{1FB3FC63-80DF-46DD-9601-BBB38DA1725A}" destId="{40DE1F0A-AC6D-4BCB-9BE5-53A86E075D8A}" srcOrd="0" destOrd="0" presId="urn:microsoft.com/office/officeart/2005/8/layout/vList3"/>
    <dgm:cxn modelId="{A2F33D2A-EE7D-46FC-8A93-278F95318BE9}" type="presOf" srcId="{ACC4A530-DD29-4FDF-8603-FAFD4233C789}" destId="{9383B84C-0A70-481B-A79E-C89D7B72BA59}" srcOrd="0" destOrd="0" presId="urn:microsoft.com/office/officeart/2005/8/layout/vList3"/>
    <dgm:cxn modelId="{BCBDDD74-0593-42C9-85B0-3B46C44ABFFB}" srcId="{8D0790AF-5E56-47B7-86E3-FB3A97527324}" destId="{8B29DD4A-9F24-41E7-BF1B-595066398F0D}" srcOrd="10" destOrd="0" parTransId="{BC25A960-79FB-47B1-B89E-F907D534B874}" sibTransId="{1BE19A09-E4D8-4241-9B04-A225BEB1B325}"/>
    <dgm:cxn modelId="{89237EE1-9738-4909-92D9-E12B5A678938}" type="presParOf" srcId="{8F43F023-A96F-4C1B-9ADC-107150588610}" destId="{38432B96-F444-4E81-B3D3-E4FA8AFBB5B1}" srcOrd="0" destOrd="0" presId="urn:microsoft.com/office/officeart/2005/8/layout/vList3"/>
    <dgm:cxn modelId="{9BDC6304-198B-4676-B88C-8E81610992D8}" type="presParOf" srcId="{38432B96-F444-4E81-B3D3-E4FA8AFBB5B1}" destId="{1F92F09B-163A-407F-8E43-EF9D0318632E}" srcOrd="0" destOrd="0" presId="urn:microsoft.com/office/officeart/2005/8/layout/vList3"/>
    <dgm:cxn modelId="{A027B07C-5FCC-49FD-95E5-D1757A1A0B48}" type="presParOf" srcId="{38432B96-F444-4E81-B3D3-E4FA8AFBB5B1}" destId="{40DE1F0A-AC6D-4BCB-9BE5-53A86E075D8A}" srcOrd="1" destOrd="0" presId="urn:microsoft.com/office/officeart/2005/8/layout/vList3"/>
    <dgm:cxn modelId="{43F4A9B3-1554-4DF5-9567-2336A6A54E1A}" type="presParOf" srcId="{8F43F023-A96F-4C1B-9ADC-107150588610}" destId="{919937B5-DF82-4284-982D-82518FC91965}" srcOrd="1" destOrd="0" presId="urn:microsoft.com/office/officeart/2005/8/layout/vList3"/>
    <dgm:cxn modelId="{398C8414-C14F-48DF-A2FE-70785E79FF10}" type="presParOf" srcId="{8F43F023-A96F-4C1B-9ADC-107150588610}" destId="{0A1D9125-04E8-4946-BC1D-B3FE47D443E9}" srcOrd="2" destOrd="0" presId="urn:microsoft.com/office/officeart/2005/8/layout/vList3"/>
    <dgm:cxn modelId="{7CF60698-F446-4A0A-AAB6-55C6104896DE}" type="presParOf" srcId="{0A1D9125-04E8-4946-BC1D-B3FE47D443E9}" destId="{52C16C6A-29DA-47DF-BA27-1845C48C849F}" srcOrd="0" destOrd="0" presId="urn:microsoft.com/office/officeart/2005/8/layout/vList3"/>
    <dgm:cxn modelId="{426ABEA9-2462-4A01-AF39-4251C5F9FBCA}" type="presParOf" srcId="{0A1D9125-04E8-4946-BC1D-B3FE47D443E9}" destId="{D7D30944-33D1-445A-A983-9E6EFBBA9F6E}" srcOrd="1" destOrd="0" presId="urn:microsoft.com/office/officeart/2005/8/layout/vList3"/>
    <dgm:cxn modelId="{701168B3-B5EE-4335-80AD-BB73A753FF25}" type="presParOf" srcId="{8F43F023-A96F-4C1B-9ADC-107150588610}" destId="{41C43D0C-0946-4EA8-82D2-6710C17C36B2}" srcOrd="3" destOrd="0" presId="urn:microsoft.com/office/officeart/2005/8/layout/vList3"/>
    <dgm:cxn modelId="{337C0A26-5913-49E9-AB7D-9266757FB661}" type="presParOf" srcId="{8F43F023-A96F-4C1B-9ADC-107150588610}" destId="{F78EBCB7-399F-4F80-9C6B-696324D70DC2}" srcOrd="4" destOrd="0" presId="urn:microsoft.com/office/officeart/2005/8/layout/vList3"/>
    <dgm:cxn modelId="{D99B8401-A62F-4A6E-B73F-F58E08F7C220}" type="presParOf" srcId="{F78EBCB7-399F-4F80-9C6B-696324D70DC2}" destId="{7C061D83-E560-47E6-BD8B-52601E79E853}" srcOrd="0" destOrd="0" presId="urn:microsoft.com/office/officeart/2005/8/layout/vList3"/>
    <dgm:cxn modelId="{7F982D9E-565D-45D8-8348-5FC01A07BD2B}" type="presParOf" srcId="{F78EBCB7-399F-4F80-9C6B-696324D70DC2}" destId="{5E396C2B-9A41-4F98-9E4F-2CF5A0004689}" srcOrd="1" destOrd="0" presId="urn:microsoft.com/office/officeart/2005/8/layout/vList3"/>
    <dgm:cxn modelId="{21574562-0D6B-45F7-8D9E-588941CCB6C8}" type="presParOf" srcId="{8F43F023-A96F-4C1B-9ADC-107150588610}" destId="{0346BE96-E745-45A0-88DD-3793EDF746D1}" srcOrd="5" destOrd="0" presId="urn:microsoft.com/office/officeart/2005/8/layout/vList3"/>
    <dgm:cxn modelId="{9C3048D1-6EEB-4F71-9AFD-B8D16EDAD9C5}" type="presParOf" srcId="{8F43F023-A96F-4C1B-9ADC-107150588610}" destId="{A5715670-3650-43EC-A9F1-443EA5508233}" srcOrd="6" destOrd="0" presId="urn:microsoft.com/office/officeart/2005/8/layout/vList3"/>
    <dgm:cxn modelId="{6BDDF8FF-E6A4-444A-9C34-8BA577DD6C16}" type="presParOf" srcId="{A5715670-3650-43EC-A9F1-443EA5508233}" destId="{C11C5022-100B-46BF-B48B-B220391A9660}" srcOrd="0" destOrd="0" presId="urn:microsoft.com/office/officeart/2005/8/layout/vList3"/>
    <dgm:cxn modelId="{CD2BA2C1-4034-4AAC-B092-8EB277AC650E}" type="presParOf" srcId="{A5715670-3650-43EC-A9F1-443EA5508233}" destId="{CDAC5333-D7D6-4B12-8B29-9C7C507312A0}" srcOrd="1" destOrd="0" presId="urn:microsoft.com/office/officeart/2005/8/layout/vList3"/>
    <dgm:cxn modelId="{EFFC9B0D-D4AB-41B9-A04E-1692C1E8D489}" type="presParOf" srcId="{8F43F023-A96F-4C1B-9ADC-107150588610}" destId="{E5C66787-BC95-4FD9-897B-3499EB90B954}" srcOrd="7" destOrd="0" presId="urn:microsoft.com/office/officeart/2005/8/layout/vList3"/>
    <dgm:cxn modelId="{BB33CC74-C551-4848-84E4-912A654480BD}" type="presParOf" srcId="{8F43F023-A96F-4C1B-9ADC-107150588610}" destId="{EF2414C8-FAE0-4D77-A75D-C02775B6FAA8}" srcOrd="8" destOrd="0" presId="urn:microsoft.com/office/officeart/2005/8/layout/vList3"/>
    <dgm:cxn modelId="{65549D6C-E8F8-456A-A33B-70C51B7D3096}" type="presParOf" srcId="{EF2414C8-FAE0-4D77-A75D-C02775B6FAA8}" destId="{8DDFBE28-871D-4AF0-8247-CF65259058A0}" srcOrd="0" destOrd="0" presId="urn:microsoft.com/office/officeart/2005/8/layout/vList3"/>
    <dgm:cxn modelId="{834DC922-0694-4C58-A661-7BF6CFC10395}" type="presParOf" srcId="{EF2414C8-FAE0-4D77-A75D-C02775B6FAA8}" destId="{ED9C1903-A280-45DC-807D-26FFBD887C0B}" srcOrd="1" destOrd="0" presId="urn:microsoft.com/office/officeart/2005/8/layout/vList3"/>
    <dgm:cxn modelId="{70363EAA-58A9-49A4-A0C6-34F9DC4BA2AA}" type="presParOf" srcId="{8F43F023-A96F-4C1B-9ADC-107150588610}" destId="{7120D9D7-7248-402E-9891-3FDD887E4E4B}" srcOrd="9" destOrd="0" presId="urn:microsoft.com/office/officeart/2005/8/layout/vList3"/>
    <dgm:cxn modelId="{CC3B0433-172D-4F87-851B-9DAD30F726CF}" type="presParOf" srcId="{8F43F023-A96F-4C1B-9ADC-107150588610}" destId="{5641C819-C731-41DD-83C8-DF9E286242F6}" srcOrd="10" destOrd="0" presId="urn:microsoft.com/office/officeart/2005/8/layout/vList3"/>
    <dgm:cxn modelId="{AC75462B-C23E-4CC0-96FB-2570D871988E}" type="presParOf" srcId="{5641C819-C731-41DD-83C8-DF9E286242F6}" destId="{CAF1E08E-87F8-488A-81CD-94EE0B78CD65}" srcOrd="0" destOrd="0" presId="urn:microsoft.com/office/officeart/2005/8/layout/vList3"/>
    <dgm:cxn modelId="{2F8929FB-1672-4922-8CF9-453B8BC6A42C}" type="presParOf" srcId="{5641C819-C731-41DD-83C8-DF9E286242F6}" destId="{46290DCB-D1D9-4E22-ABA9-05DC36C3F692}" srcOrd="1" destOrd="0" presId="urn:microsoft.com/office/officeart/2005/8/layout/vList3"/>
    <dgm:cxn modelId="{930C781A-B3AE-4941-B807-5CE71547CA41}" type="presParOf" srcId="{8F43F023-A96F-4C1B-9ADC-107150588610}" destId="{FBDED784-1079-499E-BE46-F065F7E7BC23}" srcOrd="11" destOrd="0" presId="urn:microsoft.com/office/officeart/2005/8/layout/vList3"/>
    <dgm:cxn modelId="{73053E50-4D80-42C4-AD2A-B9162499975B}" type="presParOf" srcId="{8F43F023-A96F-4C1B-9ADC-107150588610}" destId="{D5ED87A3-19A4-462B-9EA4-024284D3E75B}" srcOrd="12" destOrd="0" presId="urn:microsoft.com/office/officeart/2005/8/layout/vList3"/>
    <dgm:cxn modelId="{7F3771F6-D7D0-44B4-8E3F-4D3101841672}" type="presParOf" srcId="{D5ED87A3-19A4-462B-9EA4-024284D3E75B}" destId="{6E6B0A2A-FF82-4D40-A3D6-235EA6B619E6}" srcOrd="0" destOrd="0" presId="urn:microsoft.com/office/officeart/2005/8/layout/vList3"/>
    <dgm:cxn modelId="{A85CA7A7-2FFA-442D-BC48-4D1CD135C3E0}" type="presParOf" srcId="{D5ED87A3-19A4-462B-9EA4-024284D3E75B}" destId="{BE14325B-84E8-4E9F-B3A0-A58E61F9965C}" srcOrd="1" destOrd="0" presId="urn:microsoft.com/office/officeart/2005/8/layout/vList3"/>
    <dgm:cxn modelId="{1C42043E-1CD8-4A57-931D-792097757662}" type="presParOf" srcId="{8F43F023-A96F-4C1B-9ADC-107150588610}" destId="{1FC29301-7406-4D0D-8801-AAD14D15DEBC}" srcOrd="13" destOrd="0" presId="urn:microsoft.com/office/officeart/2005/8/layout/vList3"/>
    <dgm:cxn modelId="{C8B38DEF-D108-4B7F-BFF1-63CD7F3844FF}" type="presParOf" srcId="{8F43F023-A96F-4C1B-9ADC-107150588610}" destId="{D7D0E188-E180-4D5A-AEAC-7DFF99C21968}" srcOrd="14" destOrd="0" presId="urn:microsoft.com/office/officeart/2005/8/layout/vList3"/>
    <dgm:cxn modelId="{420D165E-8A13-4D5B-AE59-A77152A83892}" type="presParOf" srcId="{D7D0E188-E180-4D5A-AEAC-7DFF99C21968}" destId="{42B2109A-59B8-4000-A13B-992C078C71E9}" srcOrd="0" destOrd="0" presId="urn:microsoft.com/office/officeart/2005/8/layout/vList3"/>
    <dgm:cxn modelId="{CF4CE0F6-CFDE-452D-A95F-E06BD4D77E15}" type="presParOf" srcId="{D7D0E188-E180-4D5A-AEAC-7DFF99C21968}" destId="{9383B84C-0A70-481B-A79E-C89D7B72BA59}" srcOrd="1" destOrd="0" presId="urn:microsoft.com/office/officeart/2005/8/layout/vList3"/>
    <dgm:cxn modelId="{105EAF02-642F-45FB-B51B-D17F4B6A9591}" type="presParOf" srcId="{8F43F023-A96F-4C1B-9ADC-107150588610}" destId="{D0C5BD7F-AAB1-489E-9024-A5574B77185C}" srcOrd="15" destOrd="0" presId="urn:microsoft.com/office/officeart/2005/8/layout/vList3"/>
    <dgm:cxn modelId="{5B966141-C014-4813-B049-9377F2DAC202}" type="presParOf" srcId="{8F43F023-A96F-4C1B-9ADC-107150588610}" destId="{45E0F86D-6B8F-4F43-96AE-AC95D0909AE6}" srcOrd="16" destOrd="0" presId="urn:microsoft.com/office/officeart/2005/8/layout/vList3"/>
    <dgm:cxn modelId="{197EDBA6-90C7-437F-9334-4502206553F4}" type="presParOf" srcId="{45E0F86D-6B8F-4F43-96AE-AC95D0909AE6}" destId="{213222A5-89E8-4627-B619-5193FCC22D3C}" srcOrd="0" destOrd="0" presId="urn:microsoft.com/office/officeart/2005/8/layout/vList3"/>
    <dgm:cxn modelId="{954200C2-5DCE-4DA5-9764-1F9EEC306830}" type="presParOf" srcId="{45E0F86D-6B8F-4F43-96AE-AC95D0909AE6}" destId="{4524A080-CD1C-4C02-899A-1AAC4B64690A}" srcOrd="1" destOrd="0" presId="urn:microsoft.com/office/officeart/2005/8/layout/vList3"/>
    <dgm:cxn modelId="{C1D0BCD4-C466-4C82-B556-DD8FED07A0BA}" type="presParOf" srcId="{8F43F023-A96F-4C1B-9ADC-107150588610}" destId="{A551D2B1-C2CE-4CB1-9DFE-E59B575DBDCC}" srcOrd="17" destOrd="0" presId="urn:microsoft.com/office/officeart/2005/8/layout/vList3"/>
    <dgm:cxn modelId="{4B96DAE4-02F9-4AB7-8DD3-670A1A9195F9}" type="presParOf" srcId="{8F43F023-A96F-4C1B-9ADC-107150588610}" destId="{F3486F7B-C38E-4201-8AEA-50C2B877CAE9}" srcOrd="18" destOrd="0" presId="urn:microsoft.com/office/officeart/2005/8/layout/vList3"/>
    <dgm:cxn modelId="{B19F6FFE-D67B-4815-AE7B-774CAC26613D}" type="presParOf" srcId="{F3486F7B-C38E-4201-8AEA-50C2B877CAE9}" destId="{CC0B5955-1B60-4DC7-B9A6-5ED4B33A5D00}" srcOrd="0" destOrd="0" presId="urn:microsoft.com/office/officeart/2005/8/layout/vList3"/>
    <dgm:cxn modelId="{A2B22AE8-FD67-4A20-B01B-9125B974D5DE}" type="presParOf" srcId="{F3486F7B-C38E-4201-8AEA-50C2B877CAE9}" destId="{650DD29D-5F05-4B9B-9B41-7F4A0BDEE745}" srcOrd="1" destOrd="0" presId="urn:microsoft.com/office/officeart/2005/8/layout/vList3"/>
    <dgm:cxn modelId="{74B47EE6-1E09-49C1-A85E-3445A9A43359}" type="presParOf" srcId="{8F43F023-A96F-4C1B-9ADC-107150588610}" destId="{578AEF9E-41D3-4ECC-B9BE-AF6ABA631340}" srcOrd="19" destOrd="0" presId="urn:microsoft.com/office/officeart/2005/8/layout/vList3"/>
    <dgm:cxn modelId="{B5FE05B9-64F1-4915-A325-CC1DC4DD9AFC}" type="presParOf" srcId="{8F43F023-A96F-4C1B-9ADC-107150588610}" destId="{0D83508A-3350-48E8-9F5D-E9F0BCEBEC4D}" srcOrd="20" destOrd="0" presId="urn:microsoft.com/office/officeart/2005/8/layout/vList3"/>
    <dgm:cxn modelId="{152380A9-E697-46C3-9DC6-393F59D6FF6F}" type="presParOf" srcId="{0D83508A-3350-48E8-9F5D-E9F0BCEBEC4D}" destId="{875C1B48-3649-4948-8DA2-F7A1CE5C5F02}" srcOrd="0" destOrd="0" presId="urn:microsoft.com/office/officeart/2005/8/layout/vList3"/>
    <dgm:cxn modelId="{B39A0769-AB1B-4DC0-9D72-324A3F7CE5CE}" type="presParOf" srcId="{0D83508A-3350-48E8-9F5D-E9F0BCEBEC4D}" destId="{D81606AC-AD1B-420C-8762-17DB0BB84796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87FD6-2D1C-4437-8875-0EAB8FAD649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04ED10-CE8B-41FD-9DC4-DB9BBA15B17B}">
      <dgm:prSet/>
      <dgm:spPr/>
      <dgm:t>
        <a:bodyPr/>
        <a:lstStyle/>
        <a:p>
          <a:pPr rtl="0"/>
          <a:r>
            <a:rPr lang="ru-RU" dirty="0" smtClean="0"/>
            <a:t>концерты, </a:t>
          </a:r>
          <a:endParaRPr lang="ru-RU" dirty="0"/>
        </a:p>
      </dgm:t>
    </dgm:pt>
    <dgm:pt modelId="{0131C53C-F909-4845-969B-8507E670C539}" type="parTrans" cxnId="{65267B0F-813E-4C26-A720-CA37C7F0D5DF}">
      <dgm:prSet/>
      <dgm:spPr/>
      <dgm:t>
        <a:bodyPr/>
        <a:lstStyle/>
        <a:p>
          <a:endParaRPr lang="ru-RU"/>
        </a:p>
      </dgm:t>
    </dgm:pt>
    <dgm:pt modelId="{DE647B27-F60F-4DD2-983E-C52ED21A97F8}" type="sibTrans" cxnId="{65267B0F-813E-4C26-A720-CA37C7F0D5DF}">
      <dgm:prSet/>
      <dgm:spPr/>
      <dgm:t>
        <a:bodyPr/>
        <a:lstStyle/>
        <a:p>
          <a:endParaRPr lang="ru-RU"/>
        </a:p>
      </dgm:t>
    </dgm:pt>
    <dgm:pt modelId="{16B2BB6C-313C-46A7-BDB2-609700881ADB}">
      <dgm:prSet/>
      <dgm:spPr/>
      <dgm:t>
        <a:bodyPr/>
        <a:lstStyle/>
        <a:p>
          <a:pPr rtl="0"/>
          <a:r>
            <a:rPr lang="ru-RU" dirty="0" smtClean="0"/>
            <a:t>спортивные соревнования, </a:t>
          </a:r>
          <a:endParaRPr lang="ru-RU" dirty="0"/>
        </a:p>
      </dgm:t>
    </dgm:pt>
    <dgm:pt modelId="{65BC20B0-E3C3-43DC-9516-47C13A84A702}" type="parTrans" cxnId="{19CA4103-9340-49DC-8163-76AB9E16E401}">
      <dgm:prSet/>
      <dgm:spPr/>
      <dgm:t>
        <a:bodyPr/>
        <a:lstStyle/>
        <a:p>
          <a:endParaRPr lang="ru-RU"/>
        </a:p>
      </dgm:t>
    </dgm:pt>
    <dgm:pt modelId="{7CAD15A6-B03C-4D97-A6F6-BB3A4E8C8EAD}" type="sibTrans" cxnId="{19CA4103-9340-49DC-8163-76AB9E16E401}">
      <dgm:prSet/>
      <dgm:spPr/>
      <dgm:t>
        <a:bodyPr/>
        <a:lstStyle/>
        <a:p>
          <a:endParaRPr lang="ru-RU"/>
        </a:p>
      </dgm:t>
    </dgm:pt>
    <dgm:pt modelId="{3FB3932C-DE28-42EB-8E52-CBBD1C310A42}">
      <dgm:prSet/>
      <dgm:spPr/>
      <dgm:t>
        <a:bodyPr/>
        <a:lstStyle/>
        <a:p>
          <a:pPr rtl="0"/>
          <a:r>
            <a:rPr lang="ru-RU" dirty="0" smtClean="0"/>
            <a:t>спартакиады, </a:t>
          </a:r>
          <a:endParaRPr lang="ru-RU" dirty="0"/>
        </a:p>
      </dgm:t>
    </dgm:pt>
    <dgm:pt modelId="{99DFC6B8-5313-4CC7-8D2B-082352489285}" type="parTrans" cxnId="{29470D27-86E0-47E2-A438-827A2886479E}">
      <dgm:prSet/>
      <dgm:spPr/>
      <dgm:t>
        <a:bodyPr/>
        <a:lstStyle/>
        <a:p>
          <a:endParaRPr lang="ru-RU"/>
        </a:p>
      </dgm:t>
    </dgm:pt>
    <dgm:pt modelId="{40538FE1-6DB8-4254-AB79-D5AF5B1B58AF}" type="sibTrans" cxnId="{29470D27-86E0-47E2-A438-827A2886479E}">
      <dgm:prSet/>
      <dgm:spPr/>
      <dgm:t>
        <a:bodyPr/>
        <a:lstStyle/>
        <a:p>
          <a:endParaRPr lang="ru-RU"/>
        </a:p>
      </dgm:t>
    </dgm:pt>
    <dgm:pt modelId="{B92027CF-D7DD-4E78-8F07-DB4D6D2E02CE}">
      <dgm:prSet/>
      <dgm:spPr/>
      <dgm:t>
        <a:bodyPr/>
        <a:lstStyle/>
        <a:p>
          <a:pPr rtl="0"/>
          <a:r>
            <a:rPr lang="ru-RU" dirty="0" smtClean="0"/>
            <a:t>праздничные представления.</a:t>
          </a:r>
          <a:endParaRPr lang="ru-RU" dirty="0"/>
        </a:p>
      </dgm:t>
    </dgm:pt>
    <dgm:pt modelId="{0080A5E5-37B0-48C4-8206-FE03408649D2}" type="parTrans" cxnId="{A79E3C27-0C97-466D-95A7-6B07971954EC}">
      <dgm:prSet/>
      <dgm:spPr/>
      <dgm:t>
        <a:bodyPr/>
        <a:lstStyle/>
        <a:p>
          <a:endParaRPr lang="ru-RU"/>
        </a:p>
      </dgm:t>
    </dgm:pt>
    <dgm:pt modelId="{8E94EF0B-7E46-4777-8E0A-7F5441F029E5}" type="sibTrans" cxnId="{A79E3C27-0C97-466D-95A7-6B07971954EC}">
      <dgm:prSet/>
      <dgm:spPr/>
      <dgm:t>
        <a:bodyPr/>
        <a:lstStyle/>
        <a:p>
          <a:endParaRPr lang="ru-RU"/>
        </a:p>
      </dgm:t>
    </dgm:pt>
    <dgm:pt modelId="{D8E96CFC-961A-4067-A677-956848A4C71B}">
      <dgm:prSet/>
      <dgm:spPr/>
      <dgm:t>
        <a:bodyPr/>
        <a:lstStyle/>
        <a:p>
          <a:pPr rtl="0"/>
          <a:endParaRPr lang="ru-RU" dirty="0"/>
        </a:p>
      </dgm:t>
    </dgm:pt>
    <dgm:pt modelId="{E4D152B2-851C-4793-80BD-F51774D3DD8A}" type="parTrans" cxnId="{404A6F69-18C0-4FC2-98AF-2DF36B0F9B3D}">
      <dgm:prSet/>
      <dgm:spPr/>
      <dgm:t>
        <a:bodyPr/>
        <a:lstStyle/>
        <a:p>
          <a:endParaRPr lang="ru-RU"/>
        </a:p>
      </dgm:t>
    </dgm:pt>
    <dgm:pt modelId="{19B6B225-4EF6-495A-A261-8AF9891F8E46}" type="sibTrans" cxnId="{404A6F69-18C0-4FC2-98AF-2DF36B0F9B3D}">
      <dgm:prSet/>
      <dgm:spPr/>
      <dgm:t>
        <a:bodyPr/>
        <a:lstStyle/>
        <a:p>
          <a:endParaRPr lang="ru-RU"/>
        </a:p>
      </dgm:t>
    </dgm:pt>
    <dgm:pt modelId="{17E01B9C-B5C5-4FD2-A1D2-E1780A0FFC1E}" type="pres">
      <dgm:prSet presAssocID="{73B87FD6-2D1C-4437-8875-0EAB8FAD6492}" presName="matrix" presStyleCnt="0">
        <dgm:presLayoutVars>
          <dgm:chMax val="1"/>
          <dgm:dir/>
          <dgm:resizeHandles val="exact"/>
        </dgm:presLayoutVars>
      </dgm:prSet>
      <dgm:spPr/>
    </dgm:pt>
    <dgm:pt modelId="{E5576CC1-9013-4B10-940D-FBC79FBF967F}" type="pres">
      <dgm:prSet presAssocID="{73B87FD6-2D1C-4437-8875-0EAB8FAD6492}" presName="diamond" presStyleLbl="bgShp" presStyleIdx="0" presStyleCnt="1"/>
      <dgm:spPr/>
    </dgm:pt>
    <dgm:pt modelId="{0B0CBCFE-ED83-424A-B905-6D4663B9F827}" type="pres">
      <dgm:prSet presAssocID="{73B87FD6-2D1C-4437-8875-0EAB8FAD649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8DF101-401F-428F-9F25-1489E893311D}" type="pres">
      <dgm:prSet presAssocID="{73B87FD6-2D1C-4437-8875-0EAB8FAD649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89FBD7-81A1-4C15-834E-20CEC9A9CCC1}" type="pres">
      <dgm:prSet presAssocID="{73B87FD6-2D1C-4437-8875-0EAB8FAD649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666BE3F-E43A-460D-9CF3-4CF1966AE2DA}" type="pres">
      <dgm:prSet presAssocID="{73B87FD6-2D1C-4437-8875-0EAB8FAD649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9CA4103-9340-49DC-8163-76AB9E16E401}" srcId="{73B87FD6-2D1C-4437-8875-0EAB8FAD6492}" destId="{16B2BB6C-313C-46A7-BDB2-609700881ADB}" srcOrd="1" destOrd="0" parTransId="{65BC20B0-E3C3-43DC-9516-47C13A84A702}" sibTransId="{7CAD15A6-B03C-4D97-A6F6-BB3A4E8C8EAD}"/>
    <dgm:cxn modelId="{65267B0F-813E-4C26-A720-CA37C7F0D5DF}" srcId="{73B87FD6-2D1C-4437-8875-0EAB8FAD6492}" destId="{4304ED10-CE8B-41FD-9DC4-DB9BBA15B17B}" srcOrd="0" destOrd="0" parTransId="{0131C53C-F909-4845-969B-8507E670C539}" sibTransId="{DE647B27-F60F-4DD2-983E-C52ED21A97F8}"/>
    <dgm:cxn modelId="{0085510C-4F2D-4DE0-BE39-B50D2AFAFECC}" type="presOf" srcId="{B92027CF-D7DD-4E78-8F07-DB4D6D2E02CE}" destId="{6666BE3F-E43A-460D-9CF3-4CF1966AE2DA}" srcOrd="0" destOrd="0" presId="urn:microsoft.com/office/officeart/2005/8/layout/matrix3"/>
    <dgm:cxn modelId="{404A6F69-18C0-4FC2-98AF-2DF36B0F9B3D}" srcId="{73B87FD6-2D1C-4437-8875-0EAB8FAD6492}" destId="{D8E96CFC-961A-4067-A677-956848A4C71B}" srcOrd="4" destOrd="0" parTransId="{E4D152B2-851C-4793-80BD-F51774D3DD8A}" sibTransId="{19B6B225-4EF6-495A-A261-8AF9891F8E46}"/>
    <dgm:cxn modelId="{29470D27-86E0-47E2-A438-827A2886479E}" srcId="{73B87FD6-2D1C-4437-8875-0EAB8FAD6492}" destId="{3FB3932C-DE28-42EB-8E52-CBBD1C310A42}" srcOrd="2" destOrd="0" parTransId="{99DFC6B8-5313-4CC7-8D2B-082352489285}" sibTransId="{40538FE1-6DB8-4254-AB79-D5AF5B1B58AF}"/>
    <dgm:cxn modelId="{78028211-CDE2-48CB-BA61-1C6E85E30FE7}" type="presOf" srcId="{16B2BB6C-313C-46A7-BDB2-609700881ADB}" destId="{598DF101-401F-428F-9F25-1489E893311D}" srcOrd="0" destOrd="0" presId="urn:microsoft.com/office/officeart/2005/8/layout/matrix3"/>
    <dgm:cxn modelId="{A79E3C27-0C97-466D-95A7-6B07971954EC}" srcId="{73B87FD6-2D1C-4437-8875-0EAB8FAD6492}" destId="{B92027CF-D7DD-4E78-8F07-DB4D6D2E02CE}" srcOrd="3" destOrd="0" parTransId="{0080A5E5-37B0-48C4-8206-FE03408649D2}" sibTransId="{8E94EF0B-7E46-4777-8E0A-7F5441F029E5}"/>
    <dgm:cxn modelId="{ED08CE97-699A-4F71-A647-3818096453E9}" type="presOf" srcId="{4304ED10-CE8B-41FD-9DC4-DB9BBA15B17B}" destId="{0B0CBCFE-ED83-424A-B905-6D4663B9F827}" srcOrd="0" destOrd="0" presId="urn:microsoft.com/office/officeart/2005/8/layout/matrix3"/>
    <dgm:cxn modelId="{85ECAF39-D4A4-47D4-9919-58B162794C27}" type="presOf" srcId="{3FB3932C-DE28-42EB-8E52-CBBD1C310A42}" destId="{FA89FBD7-81A1-4C15-834E-20CEC9A9CCC1}" srcOrd="0" destOrd="0" presId="urn:microsoft.com/office/officeart/2005/8/layout/matrix3"/>
    <dgm:cxn modelId="{F41BAD1D-3D4F-4491-BD5B-1FEF6F693C25}" type="presOf" srcId="{73B87FD6-2D1C-4437-8875-0EAB8FAD6492}" destId="{17E01B9C-B5C5-4FD2-A1D2-E1780A0FFC1E}" srcOrd="0" destOrd="0" presId="urn:microsoft.com/office/officeart/2005/8/layout/matrix3"/>
    <dgm:cxn modelId="{47238298-B41C-49BF-992B-15832533C174}" type="presParOf" srcId="{17E01B9C-B5C5-4FD2-A1D2-E1780A0FFC1E}" destId="{E5576CC1-9013-4B10-940D-FBC79FBF967F}" srcOrd="0" destOrd="0" presId="urn:microsoft.com/office/officeart/2005/8/layout/matrix3"/>
    <dgm:cxn modelId="{4BAB0C0A-7698-4810-A957-3D16A55D0170}" type="presParOf" srcId="{17E01B9C-B5C5-4FD2-A1D2-E1780A0FFC1E}" destId="{0B0CBCFE-ED83-424A-B905-6D4663B9F827}" srcOrd="1" destOrd="0" presId="urn:microsoft.com/office/officeart/2005/8/layout/matrix3"/>
    <dgm:cxn modelId="{03E8B4FD-9BD5-484F-906B-F3B78C9ECFD2}" type="presParOf" srcId="{17E01B9C-B5C5-4FD2-A1D2-E1780A0FFC1E}" destId="{598DF101-401F-428F-9F25-1489E893311D}" srcOrd="2" destOrd="0" presId="urn:microsoft.com/office/officeart/2005/8/layout/matrix3"/>
    <dgm:cxn modelId="{67D0D482-16B5-4151-8757-6FA7AFA79612}" type="presParOf" srcId="{17E01B9C-B5C5-4FD2-A1D2-E1780A0FFC1E}" destId="{FA89FBD7-81A1-4C15-834E-20CEC9A9CCC1}" srcOrd="3" destOrd="0" presId="urn:microsoft.com/office/officeart/2005/8/layout/matrix3"/>
    <dgm:cxn modelId="{3DF8FC03-30A4-434C-8FB0-F21F308EB891}" type="presParOf" srcId="{17E01B9C-B5C5-4FD2-A1D2-E1780A0FFC1E}" destId="{6666BE3F-E43A-460D-9CF3-4CF1966AE2DA}" srcOrd="4" destOrd="0" presId="urn:microsoft.com/office/officeart/2005/8/layout/matrix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9E075-69D7-4385-8CCF-7EE1C247E5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072690F-B495-48CB-B5BB-97855D85974D}">
      <dgm:prSet/>
      <dgm:spPr/>
      <dgm:t>
        <a:bodyPr/>
        <a:lstStyle/>
        <a:p>
          <a:pPr rtl="0"/>
          <a:r>
            <a:rPr lang="ru-RU" dirty="0" smtClean="0"/>
            <a:t>Культурно-спортивные и зрелищные: </a:t>
          </a:r>
          <a:endParaRPr lang="ru-RU" dirty="0"/>
        </a:p>
      </dgm:t>
    </dgm:pt>
    <dgm:pt modelId="{349E52E8-4AF2-41EC-A431-22906AED05BD}" type="parTrans" cxnId="{09CC4EBD-0994-4192-868E-95E9FDF97ECA}">
      <dgm:prSet/>
      <dgm:spPr/>
      <dgm:t>
        <a:bodyPr/>
        <a:lstStyle/>
        <a:p>
          <a:endParaRPr lang="ru-RU"/>
        </a:p>
      </dgm:t>
    </dgm:pt>
    <dgm:pt modelId="{D48479B0-9F48-41DD-9A4B-BEAD9B5D5A80}" type="sibTrans" cxnId="{09CC4EBD-0994-4192-868E-95E9FDF97ECA}">
      <dgm:prSet/>
      <dgm:spPr/>
      <dgm:t>
        <a:bodyPr/>
        <a:lstStyle/>
        <a:p>
          <a:endParaRPr lang="ru-RU"/>
        </a:p>
      </dgm:t>
    </dgm:pt>
    <dgm:pt modelId="{302CB94E-BAA2-4B22-A8F8-23CA774DF570}" type="pres">
      <dgm:prSet presAssocID="{E2F9E075-69D7-4385-8CCF-7EE1C247E5D7}" presName="linear" presStyleCnt="0">
        <dgm:presLayoutVars>
          <dgm:animLvl val="lvl"/>
          <dgm:resizeHandles val="exact"/>
        </dgm:presLayoutVars>
      </dgm:prSet>
      <dgm:spPr/>
    </dgm:pt>
    <dgm:pt modelId="{FEE5D11E-728B-400F-ADFF-6250A437BC96}" type="pres">
      <dgm:prSet presAssocID="{C072690F-B495-48CB-B5BB-97855D85974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9CC4EBD-0994-4192-868E-95E9FDF97ECA}" srcId="{E2F9E075-69D7-4385-8CCF-7EE1C247E5D7}" destId="{C072690F-B495-48CB-B5BB-97855D85974D}" srcOrd="0" destOrd="0" parTransId="{349E52E8-4AF2-41EC-A431-22906AED05BD}" sibTransId="{D48479B0-9F48-41DD-9A4B-BEAD9B5D5A80}"/>
    <dgm:cxn modelId="{ACAE82CF-B606-48B5-8491-CF634C111C7A}" type="presOf" srcId="{E2F9E075-69D7-4385-8CCF-7EE1C247E5D7}" destId="{302CB94E-BAA2-4B22-A8F8-23CA774DF570}" srcOrd="0" destOrd="0" presId="urn:microsoft.com/office/officeart/2005/8/layout/vList2"/>
    <dgm:cxn modelId="{9001197C-AB2C-4307-A652-D8815138385A}" type="presOf" srcId="{C072690F-B495-48CB-B5BB-97855D85974D}" destId="{FEE5D11E-728B-400F-ADFF-6250A437BC96}" srcOrd="0" destOrd="0" presId="urn:microsoft.com/office/officeart/2005/8/layout/vList2"/>
    <dgm:cxn modelId="{A9482689-ADAE-48C7-B3DC-2127332E63DB}" type="presParOf" srcId="{302CB94E-BAA2-4B22-A8F8-23CA774DF570}" destId="{FEE5D11E-728B-400F-ADFF-6250A437BC96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388FBB-C33A-4A7A-BA69-70B5A03DF6B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72DE4BE-F93F-45CC-AF6D-2F93C5CC2A25}">
      <dgm:prSet/>
      <dgm:spPr/>
      <dgm:t>
        <a:bodyPr/>
        <a:lstStyle/>
        <a:p>
          <a:pPr rtl="0"/>
          <a:r>
            <a:rPr lang="ru-RU" dirty="0" smtClean="0"/>
            <a:t>ярмарки, </a:t>
          </a:r>
          <a:endParaRPr lang="ru-RU" dirty="0"/>
        </a:p>
      </dgm:t>
    </dgm:pt>
    <dgm:pt modelId="{2DBF8D43-2BFC-487F-9DD1-08A245C07F80}" type="parTrans" cxnId="{0F17039C-0FE4-4818-8FFA-C1F6CDF72F50}">
      <dgm:prSet/>
      <dgm:spPr/>
      <dgm:t>
        <a:bodyPr/>
        <a:lstStyle/>
        <a:p>
          <a:endParaRPr lang="ru-RU"/>
        </a:p>
      </dgm:t>
    </dgm:pt>
    <dgm:pt modelId="{B8C4DCF1-DDB3-4857-B54C-1A59C1E1DC75}" type="sibTrans" cxnId="{0F17039C-0FE4-4818-8FFA-C1F6CDF72F50}">
      <dgm:prSet/>
      <dgm:spPr/>
      <dgm:t>
        <a:bodyPr/>
        <a:lstStyle/>
        <a:p>
          <a:endParaRPr lang="ru-RU"/>
        </a:p>
      </dgm:t>
    </dgm:pt>
    <dgm:pt modelId="{21A2092D-B3D2-4121-810B-081833E06F18}">
      <dgm:prSet/>
      <dgm:spPr/>
      <dgm:t>
        <a:bodyPr/>
        <a:lstStyle/>
        <a:p>
          <a:pPr rtl="0"/>
          <a:r>
            <a:rPr lang="ru-RU" dirty="0" smtClean="0"/>
            <a:t>презентации, </a:t>
          </a:r>
          <a:endParaRPr lang="ru-RU" dirty="0"/>
        </a:p>
      </dgm:t>
    </dgm:pt>
    <dgm:pt modelId="{AC8D3D92-AEC1-4FCB-A091-79AA96B97D92}" type="parTrans" cxnId="{A3A0CE76-244F-499D-A945-1CF69282AE7A}">
      <dgm:prSet/>
      <dgm:spPr/>
      <dgm:t>
        <a:bodyPr/>
        <a:lstStyle/>
        <a:p>
          <a:endParaRPr lang="ru-RU"/>
        </a:p>
      </dgm:t>
    </dgm:pt>
    <dgm:pt modelId="{09B8397F-941C-482A-AEF6-A21BA3A569F5}" type="sibTrans" cxnId="{A3A0CE76-244F-499D-A945-1CF69282AE7A}">
      <dgm:prSet/>
      <dgm:spPr/>
      <dgm:t>
        <a:bodyPr/>
        <a:lstStyle/>
        <a:p>
          <a:endParaRPr lang="ru-RU"/>
        </a:p>
      </dgm:t>
    </dgm:pt>
    <dgm:pt modelId="{3BE37E3A-FC64-4C68-9B1F-8198B2922194}">
      <dgm:prSet/>
      <dgm:spPr/>
      <dgm:t>
        <a:bodyPr/>
        <a:lstStyle/>
        <a:p>
          <a:pPr rtl="0"/>
          <a:r>
            <a:rPr lang="ru-RU" dirty="0" smtClean="0"/>
            <a:t>распродажи </a:t>
          </a:r>
          <a:endParaRPr lang="ru-RU" dirty="0"/>
        </a:p>
      </dgm:t>
    </dgm:pt>
    <dgm:pt modelId="{EF15355E-A1C8-4379-B80E-20DE7ABEAFE8}" type="parTrans" cxnId="{F799152A-F435-49E7-B9A2-3014BB938544}">
      <dgm:prSet/>
      <dgm:spPr/>
      <dgm:t>
        <a:bodyPr/>
        <a:lstStyle/>
        <a:p>
          <a:endParaRPr lang="ru-RU"/>
        </a:p>
      </dgm:t>
    </dgm:pt>
    <dgm:pt modelId="{D7828C4F-DCC0-49ED-B969-1A16FAE8E114}" type="sibTrans" cxnId="{F799152A-F435-49E7-B9A2-3014BB938544}">
      <dgm:prSet/>
      <dgm:spPr/>
      <dgm:t>
        <a:bodyPr/>
        <a:lstStyle/>
        <a:p>
          <a:endParaRPr lang="ru-RU"/>
        </a:p>
      </dgm:t>
    </dgm:pt>
    <dgm:pt modelId="{C2A6D483-63C2-4BBE-8DB1-5055C91AACA9}" type="pres">
      <dgm:prSet presAssocID="{CA388FBB-C33A-4A7A-BA69-70B5A03DF6B2}" presName="compositeShape" presStyleCnt="0">
        <dgm:presLayoutVars>
          <dgm:chMax val="7"/>
          <dgm:dir/>
          <dgm:resizeHandles val="exact"/>
        </dgm:presLayoutVars>
      </dgm:prSet>
      <dgm:spPr/>
    </dgm:pt>
    <dgm:pt modelId="{8D5E49BB-BC32-4A66-A3AD-4FA79E99812F}" type="pres">
      <dgm:prSet presAssocID="{C72DE4BE-F93F-45CC-AF6D-2F93C5CC2A25}" presName="circ1" presStyleLbl="vennNode1" presStyleIdx="0" presStyleCnt="3"/>
      <dgm:spPr/>
    </dgm:pt>
    <dgm:pt modelId="{274A611E-28C3-4FC2-AF2A-227A7B747188}" type="pres">
      <dgm:prSet presAssocID="{C72DE4BE-F93F-45CC-AF6D-2F93C5CC2A2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6E8B05C-58F1-4EBF-B5C6-62B2BA6B9877}" type="pres">
      <dgm:prSet presAssocID="{21A2092D-B3D2-4121-810B-081833E06F18}" presName="circ2" presStyleLbl="vennNode1" presStyleIdx="1" presStyleCnt="3"/>
      <dgm:spPr/>
    </dgm:pt>
    <dgm:pt modelId="{21DF2454-D1A6-4CEE-BBBC-43A3314C4380}" type="pres">
      <dgm:prSet presAssocID="{21A2092D-B3D2-4121-810B-081833E06F1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24A168D-6C02-4013-BC5A-F898E11AD131}" type="pres">
      <dgm:prSet presAssocID="{3BE37E3A-FC64-4C68-9B1F-8198B2922194}" presName="circ3" presStyleLbl="vennNode1" presStyleIdx="2" presStyleCnt="3"/>
      <dgm:spPr/>
    </dgm:pt>
    <dgm:pt modelId="{062C6C9B-F392-4CA8-BEA3-5D219FFB8248}" type="pres">
      <dgm:prSet presAssocID="{3BE37E3A-FC64-4C68-9B1F-8198B292219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A725746-18F4-4A91-94F5-6CDA7BAA82B7}" type="presOf" srcId="{C72DE4BE-F93F-45CC-AF6D-2F93C5CC2A25}" destId="{8D5E49BB-BC32-4A66-A3AD-4FA79E99812F}" srcOrd="0" destOrd="0" presId="urn:microsoft.com/office/officeart/2005/8/layout/venn1"/>
    <dgm:cxn modelId="{ACF14530-AD97-4953-A9E1-5AB48C071C73}" type="presOf" srcId="{C72DE4BE-F93F-45CC-AF6D-2F93C5CC2A25}" destId="{274A611E-28C3-4FC2-AF2A-227A7B747188}" srcOrd="1" destOrd="0" presId="urn:microsoft.com/office/officeart/2005/8/layout/venn1"/>
    <dgm:cxn modelId="{5B50FF2D-2D69-4E7D-9DF6-DF8381CF6320}" type="presOf" srcId="{21A2092D-B3D2-4121-810B-081833E06F18}" destId="{21DF2454-D1A6-4CEE-BBBC-43A3314C4380}" srcOrd="1" destOrd="0" presId="urn:microsoft.com/office/officeart/2005/8/layout/venn1"/>
    <dgm:cxn modelId="{F799152A-F435-49E7-B9A2-3014BB938544}" srcId="{CA388FBB-C33A-4A7A-BA69-70B5A03DF6B2}" destId="{3BE37E3A-FC64-4C68-9B1F-8198B2922194}" srcOrd="2" destOrd="0" parTransId="{EF15355E-A1C8-4379-B80E-20DE7ABEAFE8}" sibTransId="{D7828C4F-DCC0-49ED-B969-1A16FAE8E114}"/>
    <dgm:cxn modelId="{3CF3A775-91FA-49A5-B43F-2D7EE998D157}" type="presOf" srcId="{3BE37E3A-FC64-4C68-9B1F-8198B2922194}" destId="{062C6C9B-F392-4CA8-BEA3-5D219FFB8248}" srcOrd="1" destOrd="0" presId="urn:microsoft.com/office/officeart/2005/8/layout/venn1"/>
    <dgm:cxn modelId="{2550F962-5872-4F38-BD8F-31EA835D22DD}" type="presOf" srcId="{21A2092D-B3D2-4121-810B-081833E06F18}" destId="{B6E8B05C-58F1-4EBF-B5C6-62B2BA6B9877}" srcOrd="0" destOrd="0" presId="urn:microsoft.com/office/officeart/2005/8/layout/venn1"/>
    <dgm:cxn modelId="{44D99187-D57E-4AC1-B6BF-D8BCA1CE7553}" type="presOf" srcId="{CA388FBB-C33A-4A7A-BA69-70B5A03DF6B2}" destId="{C2A6D483-63C2-4BBE-8DB1-5055C91AACA9}" srcOrd="0" destOrd="0" presId="urn:microsoft.com/office/officeart/2005/8/layout/venn1"/>
    <dgm:cxn modelId="{BCADC879-8311-4FE0-8B4D-9C4801FFB6FA}" type="presOf" srcId="{3BE37E3A-FC64-4C68-9B1F-8198B2922194}" destId="{E24A168D-6C02-4013-BC5A-F898E11AD131}" srcOrd="0" destOrd="0" presId="urn:microsoft.com/office/officeart/2005/8/layout/venn1"/>
    <dgm:cxn modelId="{0F17039C-0FE4-4818-8FFA-C1F6CDF72F50}" srcId="{CA388FBB-C33A-4A7A-BA69-70B5A03DF6B2}" destId="{C72DE4BE-F93F-45CC-AF6D-2F93C5CC2A25}" srcOrd="0" destOrd="0" parTransId="{2DBF8D43-2BFC-487F-9DD1-08A245C07F80}" sibTransId="{B8C4DCF1-DDB3-4857-B54C-1A59C1E1DC75}"/>
    <dgm:cxn modelId="{A3A0CE76-244F-499D-A945-1CF69282AE7A}" srcId="{CA388FBB-C33A-4A7A-BA69-70B5A03DF6B2}" destId="{21A2092D-B3D2-4121-810B-081833E06F18}" srcOrd="1" destOrd="0" parTransId="{AC8D3D92-AEC1-4FCB-A091-79AA96B97D92}" sibTransId="{09B8397F-941C-482A-AEF6-A21BA3A569F5}"/>
    <dgm:cxn modelId="{3939A582-1A51-43DF-9E5A-9C5F020C155E}" type="presParOf" srcId="{C2A6D483-63C2-4BBE-8DB1-5055C91AACA9}" destId="{8D5E49BB-BC32-4A66-A3AD-4FA79E99812F}" srcOrd="0" destOrd="0" presId="urn:microsoft.com/office/officeart/2005/8/layout/venn1"/>
    <dgm:cxn modelId="{19D417A4-A127-40AB-9176-70B9B2726910}" type="presParOf" srcId="{C2A6D483-63C2-4BBE-8DB1-5055C91AACA9}" destId="{274A611E-28C3-4FC2-AF2A-227A7B747188}" srcOrd="1" destOrd="0" presId="urn:microsoft.com/office/officeart/2005/8/layout/venn1"/>
    <dgm:cxn modelId="{2898124D-3BD7-4AA7-A714-57167C09605D}" type="presParOf" srcId="{C2A6D483-63C2-4BBE-8DB1-5055C91AACA9}" destId="{B6E8B05C-58F1-4EBF-B5C6-62B2BA6B9877}" srcOrd="2" destOrd="0" presId="urn:microsoft.com/office/officeart/2005/8/layout/venn1"/>
    <dgm:cxn modelId="{5C49D1F3-D697-45D2-BEE6-420B239A6329}" type="presParOf" srcId="{C2A6D483-63C2-4BBE-8DB1-5055C91AACA9}" destId="{21DF2454-D1A6-4CEE-BBBC-43A3314C4380}" srcOrd="3" destOrd="0" presId="urn:microsoft.com/office/officeart/2005/8/layout/venn1"/>
    <dgm:cxn modelId="{03D7AE81-2292-438E-A2DF-C469DB16F8CD}" type="presParOf" srcId="{C2A6D483-63C2-4BBE-8DB1-5055C91AACA9}" destId="{E24A168D-6C02-4013-BC5A-F898E11AD131}" srcOrd="4" destOrd="0" presId="urn:microsoft.com/office/officeart/2005/8/layout/venn1"/>
    <dgm:cxn modelId="{73914CF0-D6D5-4610-902D-7B2C6DF8B564}" type="presParOf" srcId="{C2A6D483-63C2-4BBE-8DB1-5055C91AACA9}" destId="{062C6C9B-F392-4CA8-BEA3-5D219FFB8248}" srcOrd="5" destOrd="0" presId="urn:microsoft.com/office/officeart/2005/8/layout/ven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17810F-7180-4996-AB17-0F51EC8A2C2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EDC1BEB-0ED4-4804-BA4C-B8FD38E8427F}">
      <dgm:prSet/>
      <dgm:spPr/>
      <dgm:t>
        <a:bodyPr/>
        <a:lstStyle/>
        <a:p>
          <a:pPr rtl="0"/>
          <a:r>
            <a:rPr lang="ru-RU" dirty="0" smtClean="0"/>
            <a:t>собрания акционеров</a:t>
          </a:r>
          <a:endParaRPr lang="ru-RU" dirty="0"/>
        </a:p>
      </dgm:t>
    </dgm:pt>
    <dgm:pt modelId="{A961849F-AAE4-4B5E-8E76-6D26D195F53D}" type="parTrans" cxnId="{87391B1B-EC1E-4B62-AA8C-81B6F145E2A7}">
      <dgm:prSet/>
      <dgm:spPr/>
      <dgm:t>
        <a:bodyPr/>
        <a:lstStyle/>
        <a:p>
          <a:endParaRPr lang="ru-RU"/>
        </a:p>
      </dgm:t>
    </dgm:pt>
    <dgm:pt modelId="{A2B7F8BF-1F54-4F69-9F4D-7FF09C11DCF2}" type="sibTrans" cxnId="{87391B1B-EC1E-4B62-AA8C-81B6F145E2A7}">
      <dgm:prSet/>
      <dgm:spPr/>
      <dgm:t>
        <a:bodyPr/>
        <a:lstStyle/>
        <a:p>
          <a:endParaRPr lang="ru-RU"/>
        </a:p>
      </dgm:t>
    </dgm:pt>
    <dgm:pt modelId="{5DA85345-EA97-4FFF-BE1A-3293CEAB7B5C}">
      <dgm:prSet/>
      <dgm:spPr/>
      <dgm:t>
        <a:bodyPr/>
        <a:lstStyle/>
        <a:p>
          <a:pPr rtl="0"/>
          <a:r>
            <a:rPr lang="ru-RU" dirty="0" smtClean="0"/>
            <a:t>Встречи</a:t>
          </a:r>
          <a:endParaRPr lang="ru-RU" dirty="0"/>
        </a:p>
      </dgm:t>
    </dgm:pt>
    <dgm:pt modelId="{532A67DB-770F-409A-8A62-16D8F1489453}" type="parTrans" cxnId="{64E1D596-BD7C-4589-96B0-B3DBB83592CF}">
      <dgm:prSet/>
      <dgm:spPr/>
      <dgm:t>
        <a:bodyPr/>
        <a:lstStyle/>
        <a:p>
          <a:endParaRPr lang="ru-RU"/>
        </a:p>
      </dgm:t>
    </dgm:pt>
    <dgm:pt modelId="{84840D3C-2DA9-413D-8AA5-8C2E04E93F39}" type="sibTrans" cxnId="{64E1D596-BD7C-4589-96B0-B3DBB83592CF}">
      <dgm:prSet/>
      <dgm:spPr/>
      <dgm:t>
        <a:bodyPr/>
        <a:lstStyle/>
        <a:p>
          <a:endParaRPr lang="ru-RU"/>
        </a:p>
      </dgm:t>
    </dgm:pt>
    <dgm:pt modelId="{2C35FB7F-07DD-4FCC-B790-17693C653E8B}">
      <dgm:prSet/>
      <dgm:spPr/>
      <dgm:t>
        <a:bodyPr/>
        <a:lstStyle/>
        <a:p>
          <a:pPr rtl="0"/>
          <a:r>
            <a:rPr lang="ru-RU" dirty="0" smtClean="0"/>
            <a:t>приемы</a:t>
          </a:r>
          <a:endParaRPr lang="ru-RU" dirty="0"/>
        </a:p>
      </dgm:t>
    </dgm:pt>
    <dgm:pt modelId="{43A8F1FE-D0C6-4CAF-A4E6-3D820909D9C8}" type="parTrans" cxnId="{60A78148-767C-4404-815E-211EBF7F292E}">
      <dgm:prSet/>
      <dgm:spPr/>
      <dgm:t>
        <a:bodyPr/>
        <a:lstStyle/>
        <a:p>
          <a:endParaRPr lang="ru-RU"/>
        </a:p>
      </dgm:t>
    </dgm:pt>
    <dgm:pt modelId="{69D05A5E-210B-47CE-8D1C-E8068F79E820}" type="sibTrans" cxnId="{60A78148-767C-4404-815E-211EBF7F292E}">
      <dgm:prSet/>
      <dgm:spPr/>
      <dgm:t>
        <a:bodyPr/>
        <a:lstStyle/>
        <a:p>
          <a:endParaRPr lang="ru-RU"/>
        </a:p>
      </dgm:t>
    </dgm:pt>
    <dgm:pt modelId="{619AAB45-8D04-452D-8182-2B823F403F19}" type="pres">
      <dgm:prSet presAssocID="{F817810F-7180-4996-AB17-0F51EC8A2C2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2981E93-2D99-47A1-8173-14ED99056C24}" type="pres">
      <dgm:prSet presAssocID="{DEDC1BEB-0ED4-4804-BA4C-B8FD38E8427F}" presName="horFlow" presStyleCnt="0"/>
      <dgm:spPr/>
    </dgm:pt>
    <dgm:pt modelId="{F6CA4C7C-C360-4F50-865A-07D8B49E963D}" type="pres">
      <dgm:prSet presAssocID="{DEDC1BEB-0ED4-4804-BA4C-B8FD38E8427F}" presName="bigChev" presStyleLbl="node1" presStyleIdx="0" presStyleCnt="3"/>
      <dgm:spPr/>
    </dgm:pt>
    <dgm:pt modelId="{6AD69322-4BEF-46FD-B969-F216C2CFB527}" type="pres">
      <dgm:prSet presAssocID="{DEDC1BEB-0ED4-4804-BA4C-B8FD38E8427F}" presName="vSp" presStyleCnt="0"/>
      <dgm:spPr/>
    </dgm:pt>
    <dgm:pt modelId="{E8D24F16-1506-454F-A340-725DBE5477F7}" type="pres">
      <dgm:prSet presAssocID="{5DA85345-EA97-4FFF-BE1A-3293CEAB7B5C}" presName="horFlow" presStyleCnt="0"/>
      <dgm:spPr/>
    </dgm:pt>
    <dgm:pt modelId="{D7065480-9FDC-47D9-9796-5DA5E1A19E6F}" type="pres">
      <dgm:prSet presAssocID="{5DA85345-EA97-4FFF-BE1A-3293CEAB7B5C}" presName="bigChev" presStyleLbl="node1" presStyleIdx="1" presStyleCnt="3"/>
      <dgm:spPr/>
    </dgm:pt>
    <dgm:pt modelId="{F8EEF17A-8009-4D1F-A19F-9426F0A314D0}" type="pres">
      <dgm:prSet presAssocID="{5DA85345-EA97-4FFF-BE1A-3293CEAB7B5C}" presName="vSp" presStyleCnt="0"/>
      <dgm:spPr/>
    </dgm:pt>
    <dgm:pt modelId="{8D1CDD7C-5E87-4B8C-B4B2-52796A92FDBE}" type="pres">
      <dgm:prSet presAssocID="{2C35FB7F-07DD-4FCC-B790-17693C653E8B}" presName="horFlow" presStyleCnt="0"/>
      <dgm:spPr/>
    </dgm:pt>
    <dgm:pt modelId="{79EE5C39-4C54-4A97-BC43-5B8385F2381F}" type="pres">
      <dgm:prSet presAssocID="{2C35FB7F-07DD-4FCC-B790-17693C653E8B}" presName="bigChev" presStyleLbl="node1" presStyleIdx="2" presStyleCnt="3"/>
      <dgm:spPr/>
    </dgm:pt>
  </dgm:ptLst>
  <dgm:cxnLst>
    <dgm:cxn modelId="{E4188C83-9BB9-4EAA-A25C-99E8631F23F0}" type="presOf" srcId="{2C35FB7F-07DD-4FCC-B790-17693C653E8B}" destId="{79EE5C39-4C54-4A97-BC43-5B8385F2381F}" srcOrd="0" destOrd="0" presId="urn:microsoft.com/office/officeart/2005/8/layout/lProcess3"/>
    <dgm:cxn modelId="{60A78148-767C-4404-815E-211EBF7F292E}" srcId="{F817810F-7180-4996-AB17-0F51EC8A2C21}" destId="{2C35FB7F-07DD-4FCC-B790-17693C653E8B}" srcOrd="2" destOrd="0" parTransId="{43A8F1FE-D0C6-4CAF-A4E6-3D820909D9C8}" sibTransId="{69D05A5E-210B-47CE-8D1C-E8068F79E820}"/>
    <dgm:cxn modelId="{87391B1B-EC1E-4B62-AA8C-81B6F145E2A7}" srcId="{F817810F-7180-4996-AB17-0F51EC8A2C21}" destId="{DEDC1BEB-0ED4-4804-BA4C-B8FD38E8427F}" srcOrd="0" destOrd="0" parTransId="{A961849F-AAE4-4B5E-8E76-6D26D195F53D}" sibTransId="{A2B7F8BF-1F54-4F69-9F4D-7FF09C11DCF2}"/>
    <dgm:cxn modelId="{65345F06-7302-47CE-8ADC-0F0B70593AE2}" type="presOf" srcId="{DEDC1BEB-0ED4-4804-BA4C-B8FD38E8427F}" destId="{F6CA4C7C-C360-4F50-865A-07D8B49E963D}" srcOrd="0" destOrd="0" presId="urn:microsoft.com/office/officeart/2005/8/layout/lProcess3"/>
    <dgm:cxn modelId="{F5426F99-E4CC-4AE0-B79A-A84CEA310D94}" type="presOf" srcId="{5DA85345-EA97-4FFF-BE1A-3293CEAB7B5C}" destId="{D7065480-9FDC-47D9-9796-5DA5E1A19E6F}" srcOrd="0" destOrd="0" presId="urn:microsoft.com/office/officeart/2005/8/layout/lProcess3"/>
    <dgm:cxn modelId="{64E1D596-BD7C-4589-96B0-B3DBB83592CF}" srcId="{F817810F-7180-4996-AB17-0F51EC8A2C21}" destId="{5DA85345-EA97-4FFF-BE1A-3293CEAB7B5C}" srcOrd="1" destOrd="0" parTransId="{532A67DB-770F-409A-8A62-16D8F1489453}" sibTransId="{84840D3C-2DA9-413D-8AA5-8C2E04E93F39}"/>
    <dgm:cxn modelId="{01AC422B-D88D-47A2-B3E0-5F4812436796}" type="presOf" srcId="{F817810F-7180-4996-AB17-0F51EC8A2C21}" destId="{619AAB45-8D04-452D-8182-2B823F403F19}" srcOrd="0" destOrd="0" presId="urn:microsoft.com/office/officeart/2005/8/layout/lProcess3"/>
    <dgm:cxn modelId="{8694269A-258F-4B4E-BF82-CD3DDF57375D}" type="presParOf" srcId="{619AAB45-8D04-452D-8182-2B823F403F19}" destId="{12981E93-2D99-47A1-8173-14ED99056C24}" srcOrd="0" destOrd="0" presId="urn:microsoft.com/office/officeart/2005/8/layout/lProcess3"/>
    <dgm:cxn modelId="{A9B728CA-3AE9-4E85-8BA1-327633C405F0}" type="presParOf" srcId="{12981E93-2D99-47A1-8173-14ED99056C24}" destId="{F6CA4C7C-C360-4F50-865A-07D8B49E963D}" srcOrd="0" destOrd="0" presId="urn:microsoft.com/office/officeart/2005/8/layout/lProcess3"/>
    <dgm:cxn modelId="{4D2A17AC-D5F5-4B3A-B047-E480BBB428B5}" type="presParOf" srcId="{619AAB45-8D04-452D-8182-2B823F403F19}" destId="{6AD69322-4BEF-46FD-B969-F216C2CFB527}" srcOrd="1" destOrd="0" presId="urn:microsoft.com/office/officeart/2005/8/layout/lProcess3"/>
    <dgm:cxn modelId="{DD7198AE-6EF3-4E9D-9856-BE073AEB7543}" type="presParOf" srcId="{619AAB45-8D04-452D-8182-2B823F403F19}" destId="{E8D24F16-1506-454F-A340-725DBE5477F7}" srcOrd="2" destOrd="0" presId="urn:microsoft.com/office/officeart/2005/8/layout/lProcess3"/>
    <dgm:cxn modelId="{0B446788-A32C-426F-BB23-64FA5FA222A6}" type="presParOf" srcId="{E8D24F16-1506-454F-A340-725DBE5477F7}" destId="{D7065480-9FDC-47D9-9796-5DA5E1A19E6F}" srcOrd="0" destOrd="0" presId="urn:microsoft.com/office/officeart/2005/8/layout/lProcess3"/>
    <dgm:cxn modelId="{AA687064-472A-4EF2-9A8B-83D29792DD80}" type="presParOf" srcId="{619AAB45-8D04-452D-8182-2B823F403F19}" destId="{F8EEF17A-8009-4D1F-A19F-9426F0A314D0}" srcOrd="3" destOrd="0" presId="urn:microsoft.com/office/officeart/2005/8/layout/lProcess3"/>
    <dgm:cxn modelId="{700BE679-8BBA-470C-9CA4-4086FCF325F6}" type="presParOf" srcId="{619AAB45-8D04-452D-8182-2B823F403F19}" destId="{8D1CDD7C-5E87-4B8C-B4B2-52796A92FDBE}" srcOrd="4" destOrd="0" presId="urn:microsoft.com/office/officeart/2005/8/layout/lProcess3"/>
    <dgm:cxn modelId="{F17FF233-9090-413A-AFC7-86D05983F982}" type="presParOf" srcId="{8D1CDD7C-5E87-4B8C-B4B2-52796A92FDBE}" destId="{79EE5C39-4C54-4A97-BC43-5B8385F2381F}" srcOrd="0" destOrd="0" presId="urn:microsoft.com/office/officeart/2005/8/layout/lProcess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910060-1F60-4F36-BD6D-9F9881786D7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B1BFCC1-1CAA-452E-B290-A895C404DCC0}">
      <dgm:prSet/>
      <dgm:spPr/>
      <dgm:t>
        <a:bodyPr/>
        <a:lstStyle/>
        <a:p>
          <a:pPr rtl="0"/>
          <a:r>
            <a:rPr lang="ru-RU" dirty="0" smtClean="0"/>
            <a:t>мировоззренческой, </a:t>
          </a:r>
          <a:endParaRPr lang="ru-RU" dirty="0"/>
        </a:p>
      </dgm:t>
    </dgm:pt>
    <dgm:pt modelId="{01A7F5CA-8643-4A6C-8A47-669ABEEEB925}" type="parTrans" cxnId="{9557F40B-FED9-4B68-8C37-3A776DF5C05F}">
      <dgm:prSet/>
      <dgm:spPr/>
      <dgm:t>
        <a:bodyPr/>
        <a:lstStyle/>
        <a:p>
          <a:endParaRPr lang="ru-RU"/>
        </a:p>
      </dgm:t>
    </dgm:pt>
    <dgm:pt modelId="{D65A96AC-1B65-4F6A-B649-234D230FA912}" type="sibTrans" cxnId="{9557F40B-FED9-4B68-8C37-3A776DF5C05F}">
      <dgm:prSet/>
      <dgm:spPr/>
      <dgm:t>
        <a:bodyPr/>
        <a:lstStyle/>
        <a:p>
          <a:endParaRPr lang="ru-RU"/>
        </a:p>
      </dgm:t>
    </dgm:pt>
    <dgm:pt modelId="{4BAF6BFC-9C71-49BB-8C99-F31A9627070D}">
      <dgm:prSet/>
      <dgm:spPr/>
      <dgm:t>
        <a:bodyPr/>
        <a:lstStyle/>
        <a:p>
          <a:pPr rtl="0"/>
          <a:r>
            <a:rPr lang="ru-RU" dirty="0" smtClean="0"/>
            <a:t>коммуникативной,</a:t>
          </a:r>
          <a:endParaRPr lang="ru-RU" dirty="0"/>
        </a:p>
      </dgm:t>
    </dgm:pt>
    <dgm:pt modelId="{11961158-32AC-48FA-8408-A87DD50AC8EB}" type="parTrans" cxnId="{D6B4BC75-3331-48B1-A345-02FB3FB57FBC}">
      <dgm:prSet/>
      <dgm:spPr/>
      <dgm:t>
        <a:bodyPr/>
        <a:lstStyle/>
        <a:p>
          <a:endParaRPr lang="ru-RU"/>
        </a:p>
      </dgm:t>
    </dgm:pt>
    <dgm:pt modelId="{144CFCE7-73EF-4B1D-B8C9-169A39B09EA1}" type="sibTrans" cxnId="{D6B4BC75-3331-48B1-A345-02FB3FB57FBC}">
      <dgm:prSet/>
      <dgm:spPr/>
      <dgm:t>
        <a:bodyPr/>
        <a:lstStyle/>
        <a:p>
          <a:endParaRPr lang="ru-RU"/>
        </a:p>
      </dgm:t>
    </dgm:pt>
    <dgm:pt modelId="{5FC223EE-9D7E-4E10-A61B-89DDD70915AB}">
      <dgm:prSet/>
      <dgm:spPr/>
      <dgm:t>
        <a:bodyPr/>
        <a:lstStyle/>
        <a:p>
          <a:pPr rtl="0"/>
          <a:r>
            <a:rPr lang="ru-RU" dirty="0" smtClean="0"/>
            <a:t>рекреационной,</a:t>
          </a:r>
          <a:endParaRPr lang="ru-RU" dirty="0"/>
        </a:p>
      </dgm:t>
    </dgm:pt>
    <dgm:pt modelId="{CC8F8DE5-B986-476F-A247-2F5CEE46105F}" type="parTrans" cxnId="{9B3E51F6-A198-4635-AAF6-D81E77D99F6B}">
      <dgm:prSet/>
      <dgm:spPr/>
      <dgm:t>
        <a:bodyPr/>
        <a:lstStyle/>
        <a:p>
          <a:endParaRPr lang="ru-RU"/>
        </a:p>
      </dgm:t>
    </dgm:pt>
    <dgm:pt modelId="{97F0BDD7-012B-4398-898B-BFBAFBE31819}" type="sibTrans" cxnId="{9B3E51F6-A198-4635-AAF6-D81E77D99F6B}">
      <dgm:prSet/>
      <dgm:spPr/>
      <dgm:t>
        <a:bodyPr/>
        <a:lstStyle/>
        <a:p>
          <a:endParaRPr lang="ru-RU"/>
        </a:p>
      </dgm:t>
    </dgm:pt>
    <dgm:pt modelId="{7161D768-35D4-4BBC-8E9F-F9B75E732467}">
      <dgm:prSet/>
      <dgm:spPr/>
      <dgm:t>
        <a:bodyPr/>
        <a:lstStyle/>
        <a:p>
          <a:pPr rtl="0"/>
          <a:r>
            <a:rPr lang="ru-RU" dirty="0" smtClean="0"/>
            <a:t>творческой, </a:t>
          </a:r>
          <a:endParaRPr lang="ru-RU" dirty="0"/>
        </a:p>
      </dgm:t>
    </dgm:pt>
    <dgm:pt modelId="{FEF83369-2927-4A9C-9253-56BBFCB2ECDD}" type="parTrans" cxnId="{69CEC68C-3451-4B6F-B0BF-CC9547653E5E}">
      <dgm:prSet/>
      <dgm:spPr/>
      <dgm:t>
        <a:bodyPr/>
        <a:lstStyle/>
        <a:p>
          <a:endParaRPr lang="ru-RU"/>
        </a:p>
      </dgm:t>
    </dgm:pt>
    <dgm:pt modelId="{D1D6EA5E-62C2-4A27-BE4B-1CE8B8D7AD6D}" type="sibTrans" cxnId="{69CEC68C-3451-4B6F-B0BF-CC9547653E5E}">
      <dgm:prSet/>
      <dgm:spPr/>
      <dgm:t>
        <a:bodyPr/>
        <a:lstStyle/>
        <a:p>
          <a:endParaRPr lang="ru-RU"/>
        </a:p>
      </dgm:t>
    </dgm:pt>
    <dgm:pt modelId="{3B6DB540-7F6D-4EAE-943A-4FADBF5202CE}">
      <dgm:prSet/>
      <dgm:spPr/>
      <dgm:t>
        <a:bodyPr/>
        <a:lstStyle/>
        <a:p>
          <a:pPr rtl="0"/>
          <a:r>
            <a:rPr lang="ru-RU" dirty="0" smtClean="0"/>
            <a:t>гедонистической</a:t>
          </a:r>
          <a:endParaRPr lang="ru-RU" dirty="0"/>
        </a:p>
      </dgm:t>
    </dgm:pt>
    <dgm:pt modelId="{4C58DA83-62A9-47BD-A455-B3465E2AC60C}" type="parTrans" cxnId="{A721E6A9-2EBD-459E-B7CF-81C861715213}">
      <dgm:prSet/>
      <dgm:spPr/>
      <dgm:t>
        <a:bodyPr/>
        <a:lstStyle/>
        <a:p>
          <a:endParaRPr lang="ru-RU"/>
        </a:p>
      </dgm:t>
    </dgm:pt>
    <dgm:pt modelId="{9324F17C-CC3E-463A-B169-A5BD8C26997A}" type="sibTrans" cxnId="{A721E6A9-2EBD-459E-B7CF-81C861715213}">
      <dgm:prSet/>
      <dgm:spPr/>
      <dgm:t>
        <a:bodyPr/>
        <a:lstStyle/>
        <a:p>
          <a:endParaRPr lang="ru-RU"/>
        </a:p>
      </dgm:t>
    </dgm:pt>
    <dgm:pt modelId="{45A86141-7A22-47EF-B0CA-A9E989865A7B}" type="pres">
      <dgm:prSet presAssocID="{5C910060-1F60-4F36-BD6D-9F9881786D7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DEBB74D-0D9F-4F94-B923-BA6A65E8B88B}" type="pres">
      <dgm:prSet presAssocID="{1B1BFCC1-1CAA-452E-B290-A895C404DCC0}" presName="horFlow" presStyleCnt="0"/>
      <dgm:spPr/>
    </dgm:pt>
    <dgm:pt modelId="{C72A0C03-A503-4220-911C-6F679A3224C1}" type="pres">
      <dgm:prSet presAssocID="{1B1BFCC1-1CAA-452E-B290-A895C404DCC0}" presName="bigChev" presStyleLbl="node1" presStyleIdx="0" presStyleCnt="5"/>
      <dgm:spPr/>
    </dgm:pt>
    <dgm:pt modelId="{7B885601-1303-44C9-9101-1792945D164F}" type="pres">
      <dgm:prSet presAssocID="{1B1BFCC1-1CAA-452E-B290-A895C404DCC0}" presName="vSp" presStyleCnt="0"/>
      <dgm:spPr/>
    </dgm:pt>
    <dgm:pt modelId="{4955AEF5-5CCD-461B-B10E-13DC59E31EA0}" type="pres">
      <dgm:prSet presAssocID="{4BAF6BFC-9C71-49BB-8C99-F31A9627070D}" presName="horFlow" presStyleCnt="0"/>
      <dgm:spPr/>
    </dgm:pt>
    <dgm:pt modelId="{50749144-6561-4666-A459-555CC0980B85}" type="pres">
      <dgm:prSet presAssocID="{4BAF6BFC-9C71-49BB-8C99-F31A9627070D}" presName="bigChev" presStyleLbl="node1" presStyleIdx="1" presStyleCnt="5"/>
      <dgm:spPr/>
    </dgm:pt>
    <dgm:pt modelId="{DCB2C355-DF60-4D9C-AB59-5CDEFAF773A5}" type="pres">
      <dgm:prSet presAssocID="{4BAF6BFC-9C71-49BB-8C99-F31A9627070D}" presName="vSp" presStyleCnt="0"/>
      <dgm:spPr/>
    </dgm:pt>
    <dgm:pt modelId="{FE0E3B35-C401-47BD-8585-E6DF3E78BAEA}" type="pres">
      <dgm:prSet presAssocID="{5FC223EE-9D7E-4E10-A61B-89DDD70915AB}" presName="horFlow" presStyleCnt="0"/>
      <dgm:spPr/>
    </dgm:pt>
    <dgm:pt modelId="{9EC8EAD1-9F43-476E-9F04-D665221BF28A}" type="pres">
      <dgm:prSet presAssocID="{5FC223EE-9D7E-4E10-A61B-89DDD70915AB}" presName="bigChev" presStyleLbl="node1" presStyleIdx="2" presStyleCnt="5"/>
      <dgm:spPr/>
    </dgm:pt>
    <dgm:pt modelId="{C9E9988E-097C-47F3-923B-20565FDD70F1}" type="pres">
      <dgm:prSet presAssocID="{5FC223EE-9D7E-4E10-A61B-89DDD70915AB}" presName="vSp" presStyleCnt="0"/>
      <dgm:spPr/>
    </dgm:pt>
    <dgm:pt modelId="{C5C4DC07-57B9-4792-A14C-07B289427ACD}" type="pres">
      <dgm:prSet presAssocID="{7161D768-35D4-4BBC-8E9F-F9B75E732467}" presName="horFlow" presStyleCnt="0"/>
      <dgm:spPr/>
    </dgm:pt>
    <dgm:pt modelId="{F84BC1A4-2F40-410A-8FD9-54E5015FFE33}" type="pres">
      <dgm:prSet presAssocID="{7161D768-35D4-4BBC-8E9F-F9B75E732467}" presName="bigChev" presStyleLbl="node1" presStyleIdx="3" presStyleCnt="5"/>
      <dgm:spPr/>
    </dgm:pt>
    <dgm:pt modelId="{8959BEFB-DE01-420D-86C9-67EBC50511D4}" type="pres">
      <dgm:prSet presAssocID="{7161D768-35D4-4BBC-8E9F-F9B75E732467}" presName="vSp" presStyleCnt="0"/>
      <dgm:spPr/>
    </dgm:pt>
    <dgm:pt modelId="{2E55CD9E-A896-4575-B649-8B2029253DC3}" type="pres">
      <dgm:prSet presAssocID="{3B6DB540-7F6D-4EAE-943A-4FADBF5202CE}" presName="horFlow" presStyleCnt="0"/>
      <dgm:spPr/>
    </dgm:pt>
    <dgm:pt modelId="{0678E8E1-4921-4D0D-BE0D-9BFFE5C8E2BB}" type="pres">
      <dgm:prSet presAssocID="{3B6DB540-7F6D-4EAE-943A-4FADBF5202CE}" presName="bigChev" presStyleLbl="node1" presStyleIdx="4" presStyleCnt="5"/>
      <dgm:spPr/>
    </dgm:pt>
  </dgm:ptLst>
  <dgm:cxnLst>
    <dgm:cxn modelId="{0C1528DC-6716-4C8A-A875-A8015CEDA147}" type="presOf" srcId="{1B1BFCC1-1CAA-452E-B290-A895C404DCC0}" destId="{C72A0C03-A503-4220-911C-6F679A3224C1}" srcOrd="0" destOrd="0" presId="urn:microsoft.com/office/officeart/2005/8/layout/lProcess3"/>
    <dgm:cxn modelId="{2A19A18C-8F7E-4987-A3C5-B9A0EC3D8BA3}" type="presOf" srcId="{5FC223EE-9D7E-4E10-A61B-89DDD70915AB}" destId="{9EC8EAD1-9F43-476E-9F04-D665221BF28A}" srcOrd="0" destOrd="0" presId="urn:microsoft.com/office/officeart/2005/8/layout/lProcess3"/>
    <dgm:cxn modelId="{9557F40B-FED9-4B68-8C37-3A776DF5C05F}" srcId="{5C910060-1F60-4F36-BD6D-9F9881786D78}" destId="{1B1BFCC1-1CAA-452E-B290-A895C404DCC0}" srcOrd="0" destOrd="0" parTransId="{01A7F5CA-8643-4A6C-8A47-669ABEEEB925}" sibTransId="{D65A96AC-1B65-4F6A-B649-234D230FA912}"/>
    <dgm:cxn modelId="{D6B4BC75-3331-48B1-A345-02FB3FB57FBC}" srcId="{5C910060-1F60-4F36-BD6D-9F9881786D78}" destId="{4BAF6BFC-9C71-49BB-8C99-F31A9627070D}" srcOrd="1" destOrd="0" parTransId="{11961158-32AC-48FA-8408-A87DD50AC8EB}" sibTransId="{144CFCE7-73EF-4B1D-B8C9-169A39B09EA1}"/>
    <dgm:cxn modelId="{A721E6A9-2EBD-459E-B7CF-81C861715213}" srcId="{5C910060-1F60-4F36-BD6D-9F9881786D78}" destId="{3B6DB540-7F6D-4EAE-943A-4FADBF5202CE}" srcOrd="4" destOrd="0" parTransId="{4C58DA83-62A9-47BD-A455-B3465E2AC60C}" sibTransId="{9324F17C-CC3E-463A-B169-A5BD8C26997A}"/>
    <dgm:cxn modelId="{6D5951FF-D10B-4EB6-A41A-C8E047620C28}" type="presOf" srcId="{3B6DB540-7F6D-4EAE-943A-4FADBF5202CE}" destId="{0678E8E1-4921-4D0D-BE0D-9BFFE5C8E2BB}" srcOrd="0" destOrd="0" presId="urn:microsoft.com/office/officeart/2005/8/layout/lProcess3"/>
    <dgm:cxn modelId="{9B3E51F6-A198-4635-AAF6-D81E77D99F6B}" srcId="{5C910060-1F60-4F36-BD6D-9F9881786D78}" destId="{5FC223EE-9D7E-4E10-A61B-89DDD70915AB}" srcOrd="2" destOrd="0" parTransId="{CC8F8DE5-B986-476F-A247-2F5CEE46105F}" sibTransId="{97F0BDD7-012B-4398-898B-BFBAFBE31819}"/>
    <dgm:cxn modelId="{92E9316A-1B57-41E0-8B72-39F466FA2D18}" type="presOf" srcId="{7161D768-35D4-4BBC-8E9F-F9B75E732467}" destId="{F84BC1A4-2F40-410A-8FD9-54E5015FFE33}" srcOrd="0" destOrd="0" presId="urn:microsoft.com/office/officeart/2005/8/layout/lProcess3"/>
    <dgm:cxn modelId="{6F3BDDF2-161D-4E20-936F-9E0A6ABEFE7C}" type="presOf" srcId="{4BAF6BFC-9C71-49BB-8C99-F31A9627070D}" destId="{50749144-6561-4666-A459-555CC0980B85}" srcOrd="0" destOrd="0" presId="urn:microsoft.com/office/officeart/2005/8/layout/lProcess3"/>
    <dgm:cxn modelId="{69CEC68C-3451-4B6F-B0BF-CC9547653E5E}" srcId="{5C910060-1F60-4F36-BD6D-9F9881786D78}" destId="{7161D768-35D4-4BBC-8E9F-F9B75E732467}" srcOrd="3" destOrd="0" parTransId="{FEF83369-2927-4A9C-9253-56BBFCB2ECDD}" sibTransId="{D1D6EA5E-62C2-4A27-BE4B-1CE8B8D7AD6D}"/>
    <dgm:cxn modelId="{17D7BB7C-D9DE-40F5-9ECC-D50F376611B5}" type="presOf" srcId="{5C910060-1F60-4F36-BD6D-9F9881786D78}" destId="{45A86141-7A22-47EF-B0CA-A9E989865A7B}" srcOrd="0" destOrd="0" presId="urn:microsoft.com/office/officeart/2005/8/layout/lProcess3"/>
    <dgm:cxn modelId="{1D00D82F-452C-44C3-B026-1A609CAA9FCD}" type="presParOf" srcId="{45A86141-7A22-47EF-B0CA-A9E989865A7B}" destId="{EDEBB74D-0D9F-4F94-B923-BA6A65E8B88B}" srcOrd="0" destOrd="0" presId="urn:microsoft.com/office/officeart/2005/8/layout/lProcess3"/>
    <dgm:cxn modelId="{FA25889D-DDE8-4336-BF44-E1481520C766}" type="presParOf" srcId="{EDEBB74D-0D9F-4F94-B923-BA6A65E8B88B}" destId="{C72A0C03-A503-4220-911C-6F679A3224C1}" srcOrd="0" destOrd="0" presId="urn:microsoft.com/office/officeart/2005/8/layout/lProcess3"/>
    <dgm:cxn modelId="{3F4C6ED9-6EC2-4A24-954B-546183AAD265}" type="presParOf" srcId="{45A86141-7A22-47EF-B0CA-A9E989865A7B}" destId="{7B885601-1303-44C9-9101-1792945D164F}" srcOrd="1" destOrd="0" presId="urn:microsoft.com/office/officeart/2005/8/layout/lProcess3"/>
    <dgm:cxn modelId="{5A31F4DF-E745-480B-BA2B-45630CADAC2C}" type="presParOf" srcId="{45A86141-7A22-47EF-B0CA-A9E989865A7B}" destId="{4955AEF5-5CCD-461B-B10E-13DC59E31EA0}" srcOrd="2" destOrd="0" presId="urn:microsoft.com/office/officeart/2005/8/layout/lProcess3"/>
    <dgm:cxn modelId="{AA5DF0A0-CCE0-4371-8CF7-0145DA4A6E7A}" type="presParOf" srcId="{4955AEF5-5CCD-461B-B10E-13DC59E31EA0}" destId="{50749144-6561-4666-A459-555CC0980B85}" srcOrd="0" destOrd="0" presId="urn:microsoft.com/office/officeart/2005/8/layout/lProcess3"/>
    <dgm:cxn modelId="{4AFA415B-8419-4D48-A9FA-C016F03866BD}" type="presParOf" srcId="{45A86141-7A22-47EF-B0CA-A9E989865A7B}" destId="{DCB2C355-DF60-4D9C-AB59-5CDEFAF773A5}" srcOrd="3" destOrd="0" presId="urn:microsoft.com/office/officeart/2005/8/layout/lProcess3"/>
    <dgm:cxn modelId="{FB0D57D8-C86C-4865-A8BD-26450FA17014}" type="presParOf" srcId="{45A86141-7A22-47EF-B0CA-A9E989865A7B}" destId="{FE0E3B35-C401-47BD-8585-E6DF3E78BAEA}" srcOrd="4" destOrd="0" presId="urn:microsoft.com/office/officeart/2005/8/layout/lProcess3"/>
    <dgm:cxn modelId="{4C215CEC-6DB0-4431-BD0F-A1466594A83A}" type="presParOf" srcId="{FE0E3B35-C401-47BD-8585-E6DF3E78BAEA}" destId="{9EC8EAD1-9F43-476E-9F04-D665221BF28A}" srcOrd="0" destOrd="0" presId="urn:microsoft.com/office/officeart/2005/8/layout/lProcess3"/>
    <dgm:cxn modelId="{CDA43AB5-81AD-4CBA-8031-9C005E279CF9}" type="presParOf" srcId="{45A86141-7A22-47EF-B0CA-A9E989865A7B}" destId="{C9E9988E-097C-47F3-923B-20565FDD70F1}" srcOrd="5" destOrd="0" presId="urn:microsoft.com/office/officeart/2005/8/layout/lProcess3"/>
    <dgm:cxn modelId="{BDFF95D8-77B6-4C1C-BA6B-589E7E2579DA}" type="presParOf" srcId="{45A86141-7A22-47EF-B0CA-A9E989865A7B}" destId="{C5C4DC07-57B9-4792-A14C-07B289427ACD}" srcOrd="6" destOrd="0" presId="urn:microsoft.com/office/officeart/2005/8/layout/lProcess3"/>
    <dgm:cxn modelId="{B77E3D2B-0534-4919-849B-CF99B9A0B568}" type="presParOf" srcId="{C5C4DC07-57B9-4792-A14C-07B289427ACD}" destId="{F84BC1A4-2F40-410A-8FD9-54E5015FFE33}" srcOrd="0" destOrd="0" presId="urn:microsoft.com/office/officeart/2005/8/layout/lProcess3"/>
    <dgm:cxn modelId="{324D78A2-DBB5-4019-9B20-7F99EC017098}" type="presParOf" srcId="{45A86141-7A22-47EF-B0CA-A9E989865A7B}" destId="{8959BEFB-DE01-420D-86C9-67EBC50511D4}" srcOrd="7" destOrd="0" presId="urn:microsoft.com/office/officeart/2005/8/layout/lProcess3"/>
    <dgm:cxn modelId="{912B71F0-37B5-423C-AA50-D23418AC7E3B}" type="presParOf" srcId="{45A86141-7A22-47EF-B0CA-A9E989865A7B}" destId="{2E55CD9E-A896-4575-B649-8B2029253DC3}" srcOrd="8" destOrd="0" presId="urn:microsoft.com/office/officeart/2005/8/layout/lProcess3"/>
    <dgm:cxn modelId="{06152A7F-EE94-42DE-AC05-EDC6A23F0C26}" type="presParOf" srcId="{2E55CD9E-A896-4575-B649-8B2029253DC3}" destId="{0678E8E1-4921-4D0D-BE0D-9BFFE5C8E2BB}" srcOrd="0" destOrd="0" presId="urn:microsoft.com/office/officeart/2005/8/layout/l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4C8161-4B9D-40B2-80D7-245E3F4B9DC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FEC8B8E-8894-4613-A723-A0B565CA4FDB}">
      <dgm:prSet/>
      <dgm:spPr/>
      <dgm:t>
        <a:bodyPr/>
        <a:lstStyle/>
        <a:p>
          <a:pPr rtl="0"/>
          <a:r>
            <a:rPr lang="ru-RU" dirty="0" smtClean="0"/>
            <a:t>цель, </a:t>
          </a:r>
          <a:endParaRPr lang="ru-RU" dirty="0"/>
        </a:p>
      </dgm:t>
    </dgm:pt>
    <dgm:pt modelId="{699A8052-BFC0-4460-9E39-3E2920EB3285}" type="parTrans" cxnId="{11DD2ABB-A8A2-42DB-99A1-CB27A8468F6A}">
      <dgm:prSet/>
      <dgm:spPr/>
      <dgm:t>
        <a:bodyPr/>
        <a:lstStyle/>
        <a:p>
          <a:endParaRPr lang="ru-RU"/>
        </a:p>
      </dgm:t>
    </dgm:pt>
    <dgm:pt modelId="{D8F1723B-4B76-4460-A290-CC86F74FADE7}" type="sibTrans" cxnId="{11DD2ABB-A8A2-42DB-99A1-CB27A8468F6A}">
      <dgm:prSet/>
      <dgm:spPr/>
      <dgm:t>
        <a:bodyPr/>
        <a:lstStyle/>
        <a:p>
          <a:endParaRPr lang="ru-RU"/>
        </a:p>
      </dgm:t>
    </dgm:pt>
    <dgm:pt modelId="{5B5BB8A5-3E58-465B-A1D4-B42A29D93549}">
      <dgm:prSet/>
      <dgm:spPr/>
      <dgm:t>
        <a:bodyPr/>
        <a:lstStyle/>
        <a:p>
          <a:pPr rtl="0"/>
          <a:r>
            <a:rPr lang="ru-RU" dirty="0" smtClean="0"/>
            <a:t>форма,</a:t>
          </a:r>
          <a:endParaRPr lang="ru-RU" dirty="0"/>
        </a:p>
      </dgm:t>
    </dgm:pt>
    <dgm:pt modelId="{5D747861-8DDA-4B56-9256-5F7C95941591}" type="parTrans" cxnId="{70557CDB-5E5A-41D5-ABAE-9C9CF71882A1}">
      <dgm:prSet/>
      <dgm:spPr/>
      <dgm:t>
        <a:bodyPr/>
        <a:lstStyle/>
        <a:p>
          <a:endParaRPr lang="ru-RU"/>
        </a:p>
      </dgm:t>
    </dgm:pt>
    <dgm:pt modelId="{02DD763D-ABD3-47B3-BDDF-C7C2F9090B47}" type="sibTrans" cxnId="{70557CDB-5E5A-41D5-ABAE-9C9CF71882A1}">
      <dgm:prSet/>
      <dgm:spPr/>
      <dgm:t>
        <a:bodyPr/>
        <a:lstStyle/>
        <a:p>
          <a:endParaRPr lang="ru-RU"/>
        </a:p>
      </dgm:t>
    </dgm:pt>
    <dgm:pt modelId="{327F74F8-712E-4920-83E0-36BDDA43B7B1}">
      <dgm:prSet/>
      <dgm:spPr/>
      <dgm:t>
        <a:bodyPr/>
        <a:lstStyle/>
        <a:p>
          <a:pPr rtl="0"/>
          <a:r>
            <a:rPr lang="ru-RU" dirty="0" smtClean="0"/>
            <a:t>место проведения;</a:t>
          </a:r>
          <a:endParaRPr lang="ru-RU" dirty="0"/>
        </a:p>
      </dgm:t>
    </dgm:pt>
    <dgm:pt modelId="{93160AC4-BA4E-4213-A6A8-51BD311D5061}" type="parTrans" cxnId="{ED9AF02C-4628-4045-A9CE-925E0419BDC7}">
      <dgm:prSet/>
      <dgm:spPr/>
      <dgm:t>
        <a:bodyPr/>
        <a:lstStyle/>
        <a:p>
          <a:endParaRPr lang="ru-RU"/>
        </a:p>
      </dgm:t>
    </dgm:pt>
    <dgm:pt modelId="{778F3BEF-429C-4121-A9E0-53A5C32786DC}" type="sibTrans" cxnId="{ED9AF02C-4628-4045-A9CE-925E0419BDC7}">
      <dgm:prSet/>
      <dgm:spPr/>
      <dgm:t>
        <a:bodyPr/>
        <a:lstStyle/>
        <a:p>
          <a:endParaRPr lang="ru-RU"/>
        </a:p>
      </dgm:t>
    </dgm:pt>
    <dgm:pt modelId="{45164E4B-FDCB-451B-9D63-41242526DB3B}">
      <dgm:prSet/>
      <dgm:spPr/>
      <dgm:t>
        <a:bodyPr/>
        <a:lstStyle/>
        <a:p>
          <a:pPr rtl="0"/>
          <a:r>
            <a:rPr lang="ru-RU" dirty="0" smtClean="0"/>
            <a:t>маршруты движения (для демонстраций, шествий);</a:t>
          </a:r>
          <a:endParaRPr lang="ru-RU" dirty="0"/>
        </a:p>
      </dgm:t>
    </dgm:pt>
    <dgm:pt modelId="{E5092B41-E8F4-4D19-A36D-713CC1D7CAAD}" type="parTrans" cxnId="{EB75C9B3-81A9-4401-9ADB-3B41781A1D25}">
      <dgm:prSet/>
      <dgm:spPr/>
      <dgm:t>
        <a:bodyPr/>
        <a:lstStyle/>
        <a:p>
          <a:endParaRPr lang="ru-RU"/>
        </a:p>
      </dgm:t>
    </dgm:pt>
    <dgm:pt modelId="{844757AB-8831-40CB-90B0-7CE40DF6E685}" type="sibTrans" cxnId="{EB75C9B3-81A9-4401-9ADB-3B41781A1D25}">
      <dgm:prSet/>
      <dgm:spPr/>
      <dgm:t>
        <a:bodyPr/>
        <a:lstStyle/>
        <a:p>
          <a:endParaRPr lang="ru-RU"/>
        </a:p>
      </dgm:t>
    </dgm:pt>
    <dgm:pt modelId="{2496F113-ED12-429E-B700-AEB3EAF30F79}">
      <dgm:prSet/>
      <dgm:spPr/>
      <dgm:t>
        <a:bodyPr/>
        <a:lstStyle/>
        <a:p>
          <a:pPr rtl="0"/>
          <a:r>
            <a:rPr lang="ru-RU" dirty="0" smtClean="0"/>
            <a:t>время начала и окончания; </a:t>
          </a:r>
          <a:endParaRPr lang="ru-RU" dirty="0"/>
        </a:p>
      </dgm:t>
    </dgm:pt>
    <dgm:pt modelId="{04F76F8A-B22A-473A-9686-E8E5AD648CF3}" type="parTrans" cxnId="{B462E667-0BC7-4CD9-A58C-7ED5937ED21F}">
      <dgm:prSet/>
      <dgm:spPr/>
      <dgm:t>
        <a:bodyPr/>
        <a:lstStyle/>
        <a:p>
          <a:endParaRPr lang="ru-RU"/>
        </a:p>
      </dgm:t>
    </dgm:pt>
    <dgm:pt modelId="{656B5F88-433B-493C-9B62-EDCAE7DA1863}" type="sibTrans" cxnId="{B462E667-0BC7-4CD9-A58C-7ED5937ED21F}">
      <dgm:prSet/>
      <dgm:spPr/>
      <dgm:t>
        <a:bodyPr/>
        <a:lstStyle/>
        <a:p>
          <a:endParaRPr lang="ru-RU"/>
        </a:p>
      </dgm:t>
    </dgm:pt>
    <dgm:pt modelId="{2F29FEDF-36FA-4D3D-B388-145C375CE82C}">
      <dgm:prSet/>
      <dgm:spPr/>
      <dgm:t>
        <a:bodyPr/>
        <a:lstStyle/>
        <a:p>
          <a:pPr rtl="0"/>
          <a:r>
            <a:rPr lang="ru-RU" dirty="0" smtClean="0"/>
            <a:t>предполагаемое количество участников; </a:t>
          </a:r>
          <a:endParaRPr lang="ru-RU" dirty="0"/>
        </a:p>
      </dgm:t>
    </dgm:pt>
    <dgm:pt modelId="{E08DCF04-8DA0-409C-A8A9-D0909A74EA0F}" type="parTrans" cxnId="{DBAC5D4E-1E79-4929-BC8A-2B6E09A6FF25}">
      <dgm:prSet/>
      <dgm:spPr/>
      <dgm:t>
        <a:bodyPr/>
        <a:lstStyle/>
        <a:p>
          <a:endParaRPr lang="ru-RU"/>
        </a:p>
      </dgm:t>
    </dgm:pt>
    <dgm:pt modelId="{914539DF-707F-4943-B048-5A98537474C5}" type="sibTrans" cxnId="{DBAC5D4E-1E79-4929-BC8A-2B6E09A6FF25}">
      <dgm:prSet/>
      <dgm:spPr/>
      <dgm:t>
        <a:bodyPr/>
        <a:lstStyle/>
        <a:p>
          <a:endParaRPr lang="ru-RU"/>
        </a:p>
      </dgm:t>
    </dgm:pt>
    <dgm:pt modelId="{05B3720F-91AF-4A7A-AA6F-AC9A3771D4ED}">
      <dgm:prSet/>
      <dgm:spPr/>
      <dgm:t>
        <a:bodyPr/>
        <a:lstStyle/>
        <a:p>
          <a:pPr rtl="0"/>
          <a:r>
            <a:rPr lang="ru-RU" dirty="0" smtClean="0"/>
            <a:t>фамилия, имя, отчество, адрес и номер телефона ответственного лица,</a:t>
          </a:r>
          <a:endParaRPr lang="ru-RU" dirty="0"/>
        </a:p>
      </dgm:t>
    </dgm:pt>
    <dgm:pt modelId="{874572C1-CC4D-49F8-B9E7-4922B9A21EC6}" type="parTrans" cxnId="{91F08076-BEF5-42E7-B0CB-2B301F1D50A0}">
      <dgm:prSet/>
      <dgm:spPr/>
      <dgm:t>
        <a:bodyPr/>
        <a:lstStyle/>
        <a:p>
          <a:endParaRPr lang="ru-RU"/>
        </a:p>
      </dgm:t>
    </dgm:pt>
    <dgm:pt modelId="{BC271FD4-F1B1-4485-AC81-1906D2AEFAB9}" type="sibTrans" cxnId="{91F08076-BEF5-42E7-B0CB-2B301F1D50A0}">
      <dgm:prSet/>
      <dgm:spPr/>
      <dgm:t>
        <a:bodyPr/>
        <a:lstStyle/>
        <a:p>
          <a:endParaRPr lang="ru-RU"/>
        </a:p>
      </dgm:t>
    </dgm:pt>
    <dgm:pt modelId="{64115438-0D4E-4013-B96F-57B18C98694F}">
      <dgm:prSet/>
      <dgm:spPr/>
      <dgm:t>
        <a:bodyPr/>
        <a:lstStyle/>
        <a:p>
          <a:pPr rtl="0"/>
          <a:endParaRPr lang="ru-RU" b="0" i="0" baseline="0" dirty="0"/>
        </a:p>
      </dgm:t>
    </dgm:pt>
    <dgm:pt modelId="{43559A3C-9BF5-4AE1-B5EB-24E95B8C1BA4}" type="parTrans" cxnId="{B943F790-A400-4F32-8028-5F29EB56F942}">
      <dgm:prSet/>
      <dgm:spPr/>
      <dgm:t>
        <a:bodyPr/>
        <a:lstStyle/>
        <a:p>
          <a:endParaRPr lang="ru-RU"/>
        </a:p>
      </dgm:t>
    </dgm:pt>
    <dgm:pt modelId="{115729AF-25CC-4E57-A0F8-5F09BD8EB26F}" type="sibTrans" cxnId="{B943F790-A400-4F32-8028-5F29EB56F942}">
      <dgm:prSet/>
      <dgm:spPr/>
      <dgm:t>
        <a:bodyPr/>
        <a:lstStyle/>
        <a:p>
          <a:endParaRPr lang="ru-RU"/>
        </a:p>
      </dgm:t>
    </dgm:pt>
    <dgm:pt modelId="{40CC5459-38BF-4D6F-BBA2-841F78B91D8F}" type="pres">
      <dgm:prSet presAssocID="{554C8161-4B9D-40B2-80D7-245E3F4B9DC3}" presName="compositeShape" presStyleCnt="0">
        <dgm:presLayoutVars>
          <dgm:chMax val="7"/>
          <dgm:dir/>
          <dgm:resizeHandles val="exact"/>
        </dgm:presLayoutVars>
      </dgm:prSet>
      <dgm:spPr/>
    </dgm:pt>
    <dgm:pt modelId="{D970EB6D-464D-4EC1-A0FD-A004C4E4C0F8}" type="pres">
      <dgm:prSet presAssocID="{DFEC8B8E-8894-4613-A723-A0B565CA4FDB}" presName="circ1" presStyleLbl="vennNode1" presStyleIdx="0" presStyleCnt="7"/>
      <dgm:spPr/>
    </dgm:pt>
    <dgm:pt modelId="{FA7EAF5A-55DE-41C6-ADF4-991AF5DA23A4}" type="pres">
      <dgm:prSet presAssocID="{DFEC8B8E-8894-4613-A723-A0B565CA4FD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5F87697-A8E7-47E6-A1CD-8BFE8A22EF48}" type="pres">
      <dgm:prSet presAssocID="{5B5BB8A5-3E58-465B-A1D4-B42A29D93549}" presName="circ2" presStyleLbl="vennNode1" presStyleIdx="1" presStyleCnt="7"/>
      <dgm:spPr/>
    </dgm:pt>
    <dgm:pt modelId="{05A22106-F869-4200-8D48-4D731ACB1DE4}" type="pres">
      <dgm:prSet presAssocID="{5B5BB8A5-3E58-465B-A1D4-B42A29D935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C63AD1F-899E-4ADE-9C38-635D3F3D68F7}" type="pres">
      <dgm:prSet presAssocID="{327F74F8-712E-4920-83E0-36BDDA43B7B1}" presName="circ3" presStyleLbl="vennNode1" presStyleIdx="2" presStyleCnt="7"/>
      <dgm:spPr/>
    </dgm:pt>
    <dgm:pt modelId="{88CDFAB1-A3C4-4CDB-B823-E299DE5D4BB3}" type="pres">
      <dgm:prSet presAssocID="{327F74F8-712E-4920-83E0-36BDDA43B7B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33879E6-365D-4520-BEEE-773E185B8DD1}" type="pres">
      <dgm:prSet presAssocID="{45164E4B-FDCB-451B-9D63-41242526DB3B}" presName="circ4" presStyleLbl="vennNode1" presStyleIdx="3" presStyleCnt="7"/>
      <dgm:spPr/>
    </dgm:pt>
    <dgm:pt modelId="{10583AB7-FAE5-4FA8-B889-C3B00C39E92F}" type="pres">
      <dgm:prSet presAssocID="{45164E4B-FDCB-451B-9D63-41242526DB3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5F806D9-CDC4-4D27-8C9E-6064973913C7}" type="pres">
      <dgm:prSet presAssocID="{2496F113-ED12-429E-B700-AEB3EAF30F79}" presName="circ5" presStyleLbl="vennNode1" presStyleIdx="4" presStyleCnt="7"/>
      <dgm:spPr/>
    </dgm:pt>
    <dgm:pt modelId="{E1D9DE0D-8845-422D-819B-CB16DF593D2B}" type="pres">
      <dgm:prSet presAssocID="{2496F113-ED12-429E-B700-AEB3EAF30F7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E794536-DA68-45AA-B762-82DF9DDE5125}" type="pres">
      <dgm:prSet presAssocID="{2F29FEDF-36FA-4D3D-B388-145C375CE82C}" presName="circ6" presStyleLbl="vennNode1" presStyleIdx="5" presStyleCnt="7"/>
      <dgm:spPr/>
    </dgm:pt>
    <dgm:pt modelId="{DF794D25-E476-42E8-92A7-7F86DAFE1654}" type="pres">
      <dgm:prSet presAssocID="{2F29FEDF-36FA-4D3D-B388-145C375CE82C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208B4C2-C040-40A0-AD6A-D956DCF4429F}" type="pres">
      <dgm:prSet presAssocID="{05B3720F-91AF-4A7A-AA6F-AC9A3771D4ED}" presName="circ7" presStyleLbl="vennNode1" presStyleIdx="6" presStyleCnt="7"/>
      <dgm:spPr/>
    </dgm:pt>
    <dgm:pt modelId="{58705677-F436-4B45-87A9-258C1D232851}" type="pres">
      <dgm:prSet presAssocID="{05B3720F-91AF-4A7A-AA6F-AC9A3771D4ED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1F08076-BEF5-42E7-B0CB-2B301F1D50A0}" srcId="{554C8161-4B9D-40B2-80D7-245E3F4B9DC3}" destId="{05B3720F-91AF-4A7A-AA6F-AC9A3771D4ED}" srcOrd="6" destOrd="0" parTransId="{874572C1-CC4D-49F8-B9E7-4922B9A21EC6}" sibTransId="{BC271FD4-F1B1-4485-AC81-1906D2AEFAB9}"/>
    <dgm:cxn modelId="{D686BEB4-47B7-45F4-B3B0-61B6285465F9}" type="presOf" srcId="{45164E4B-FDCB-451B-9D63-41242526DB3B}" destId="{10583AB7-FAE5-4FA8-B889-C3B00C39E92F}" srcOrd="0" destOrd="0" presId="urn:microsoft.com/office/officeart/2005/8/layout/venn1"/>
    <dgm:cxn modelId="{15018B17-DC13-4860-8FF0-4A5D26D497F7}" type="presOf" srcId="{327F74F8-712E-4920-83E0-36BDDA43B7B1}" destId="{88CDFAB1-A3C4-4CDB-B823-E299DE5D4BB3}" srcOrd="0" destOrd="0" presId="urn:microsoft.com/office/officeart/2005/8/layout/venn1"/>
    <dgm:cxn modelId="{525E91B7-1C22-42B6-BA6A-104702F8159A}" type="presOf" srcId="{2496F113-ED12-429E-B700-AEB3EAF30F79}" destId="{E1D9DE0D-8845-422D-819B-CB16DF593D2B}" srcOrd="0" destOrd="0" presId="urn:microsoft.com/office/officeart/2005/8/layout/venn1"/>
    <dgm:cxn modelId="{0E0CC040-5CC8-495F-99B7-384CF924425A}" type="presOf" srcId="{DFEC8B8E-8894-4613-A723-A0B565CA4FDB}" destId="{FA7EAF5A-55DE-41C6-ADF4-991AF5DA23A4}" srcOrd="0" destOrd="0" presId="urn:microsoft.com/office/officeart/2005/8/layout/venn1"/>
    <dgm:cxn modelId="{B943F790-A400-4F32-8028-5F29EB56F942}" srcId="{554C8161-4B9D-40B2-80D7-245E3F4B9DC3}" destId="{64115438-0D4E-4013-B96F-57B18C98694F}" srcOrd="7" destOrd="0" parTransId="{43559A3C-9BF5-4AE1-B5EB-24E95B8C1BA4}" sibTransId="{115729AF-25CC-4E57-A0F8-5F09BD8EB26F}"/>
    <dgm:cxn modelId="{11DD2ABB-A8A2-42DB-99A1-CB27A8468F6A}" srcId="{554C8161-4B9D-40B2-80D7-245E3F4B9DC3}" destId="{DFEC8B8E-8894-4613-A723-A0B565CA4FDB}" srcOrd="0" destOrd="0" parTransId="{699A8052-BFC0-4460-9E39-3E2920EB3285}" sibTransId="{D8F1723B-4B76-4460-A290-CC86F74FADE7}"/>
    <dgm:cxn modelId="{EB75C9B3-81A9-4401-9ADB-3B41781A1D25}" srcId="{554C8161-4B9D-40B2-80D7-245E3F4B9DC3}" destId="{45164E4B-FDCB-451B-9D63-41242526DB3B}" srcOrd="3" destOrd="0" parTransId="{E5092B41-E8F4-4D19-A36D-713CC1D7CAAD}" sibTransId="{844757AB-8831-40CB-90B0-7CE40DF6E685}"/>
    <dgm:cxn modelId="{9F4CE985-0E10-49EB-AE77-D1DBF3476577}" type="presOf" srcId="{554C8161-4B9D-40B2-80D7-245E3F4B9DC3}" destId="{40CC5459-38BF-4D6F-BBA2-841F78B91D8F}" srcOrd="0" destOrd="0" presId="urn:microsoft.com/office/officeart/2005/8/layout/venn1"/>
    <dgm:cxn modelId="{DBAC5D4E-1E79-4929-BC8A-2B6E09A6FF25}" srcId="{554C8161-4B9D-40B2-80D7-245E3F4B9DC3}" destId="{2F29FEDF-36FA-4D3D-B388-145C375CE82C}" srcOrd="5" destOrd="0" parTransId="{E08DCF04-8DA0-409C-A8A9-D0909A74EA0F}" sibTransId="{914539DF-707F-4943-B048-5A98537474C5}"/>
    <dgm:cxn modelId="{70557CDB-5E5A-41D5-ABAE-9C9CF71882A1}" srcId="{554C8161-4B9D-40B2-80D7-245E3F4B9DC3}" destId="{5B5BB8A5-3E58-465B-A1D4-B42A29D93549}" srcOrd="1" destOrd="0" parTransId="{5D747861-8DDA-4B56-9256-5F7C95941591}" sibTransId="{02DD763D-ABD3-47B3-BDDF-C7C2F9090B47}"/>
    <dgm:cxn modelId="{DAC1A477-F0F0-4992-B92A-83C03D7B52B3}" type="presOf" srcId="{5B5BB8A5-3E58-465B-A1D4-B42A29D93549}" destId="{05A22106-F869-4200-8D48-4D731ACB1DE4}" srcOrd="0" destOrd="0" presId="urn:microsoft.com/office/officeart/2005/8/layout/venn1"/>
    <dgm:cxn modelId="{ED9AF02C-4628-4045-A9CE-925E0419BDC7}" srcId="{554C8161-4B9D-40B2-80D7-245E3F4B9DC3}" destId="{327F74F8-712E-4920-83E0-36BDDA43B7B1}" srcOrd="2" destOrd="0" parTransId="{93160AC4-BA4E-4213-A6A8-51BD311D5061}" sibTransId="{778F3BEF-429C-4121-A9E0-53A5C32786DC}"/>
    <dgm:cxn modelId="{094726C4-3388-47D0-81BC-A4A4AF5A082A}" type="presOf" srcId="{2F29FEDF-36FA-4D3D-B388-145C375CE82C}" destId="{DF794D25-E476-42E8-92A7-7F86DAFE1654}" srcOrd="0" destOrd="0" presId="urn:microsoft.com/office/officeart/2005/8/layout/venn1"/>
    <dgm:cxn modelId="{638A39E7-B2B2-4146-9BBB-889E4E4245C8}" type="presOf" srcId="{05B3720F-91AF-4A7A-AA6F-AC9A3771D4ED}" destId="{58705677-F436-4B45-87A9-258C1D232851}" srcOrd="0" destOrd="0" presId="urn:microsoft.com/office/officeart/2005/8/layout/venn1"/>
    <dgm:cxn modelId="{B462E667-0BC7-4CD9-A58C-7ED5937ED21F}" srcId="{554C8161-4B9D-40B2-80D7-245E3F4B9DC3}" destId="{2496F113-ED12-429E-B700-AEB3EAF30F79}" srcOrd="4" destOrd="0" parTransId="{04F76F8A-B22A-473A-9686-E8E5AD648CF3}" sibTransId="{656B5F88-433B-493C-9B62-EDCAE7DA1863}"/>
    <dgm:cxn modelId="{513F7686-4D1E-4FC7-8D26-A213E0568960}" type="presParOf" srcId="{40CC5459-38BF-4D6F-BBA2-841F78B91D8F}" destId="{D970EB6D-464D-4EC1-A0FD-A004C4E4C0F8}" srcOrd="0" destOrd="0" presId="urn:microsoft.com/office/officeart/2005/8/layout/venn1"/>
    <dgm:cxn modelId="{9D277BD5-7922-42C4-8074-66BEB5A0A77A}" type="presParOf" srcId="{40CC5459-38BF-4D6F-BBA2-841F78B91D8F}" destId="{FA7EAF5A-55DE-41C6-ADF4-991AF5DA23A4}" srcOrd="1" destOrd="0" presId="urn:microsoft.com/office/officeart/2005/8/layout/venn1"/>
    <dgm:cxn modelId="{66F9E3F8-D968-4444-9753-9B6812478FA0}" type="presParOf" srcId="{40CC5459-38BF-4D6F-BBA2-841F78B91D8F}" destId="{B5F87697-A8E7-47E6-A1CD-8BFE8A22EF48}" srcOrd="2" destOrd="0" presId="urn:microsoft.com/office/officeart/2005/8/layout/venn1"/>
    <dgm:cxn modelId="{D13277FF-E386-46BB-81E1-A0B483C3CE93}" type="presParOf" srcId="{40CC5459-38BF-4D6F-BBA2-841F78B91D8F}" destId="{05A22106-F869-4200-8D48-4D731ACB1DE4}" srcOrd="3" destOrd="0" presId="urn:microsoft.com/office/officeart/2005/8/layout/venn1"/>
    <dgm:cxn modelId="{BE79E242-955B-487B-A048-79495D68793D}" type="presParOf" srcId="{40CC5459-38BF-4D6F-BBA2-841F78B91D8F}" destId="{3C63AD1F-899E-4ADE-9C38-635D3F3D68F7}" srcOrd="4" destOrd="0" presId="urn:microsoft.com/office/officeart/2005/8/layout/venn1"/>
    <dgm:cxn modelId="{20820917-25D6-4E6A-B873-B0683E3F051B}" type="presParOf" srcId="{40CC5459-38BF-4D6F-BBA2-841F78B91D8F}" destId="{88CDFAB1-A3C4-4CDB-B823-E299DE5D4BB3}" srcOrd="5" destOrd="0" presId="urn:microsoft.com/office/officeart/2005/8/layout/venn1"/>
    <dgm:cxn modelId="{0BE7AB5B-E915-4A6B-98F9-0010130F8DDA}" type="presParOf" srcId="{40CC5459-38BF-4D6F-BBA2-841F78B91D8F}" destId="{733879E6-365D-4520-BEEE-773E185B8DD1}" srcOrd="6" destOrd="0" presId="urn:microsoft.com/office/officeart/2005/8/layout/venn1"/>
    <dgm:cxn modelId="{7D54997B-40CF-4C55-A298-0029EE89CB2D}" type="presParOf" srcId="{40CC5459-38BF-4D6F-BBA2-841F78B91D8F}" destId="{10583AB7-FAE5-4FA8-B889-C3B00C39E92F}" srcOrd="7" destOrd="0" presId="urn:microsoft.com/office/officeart/2005/8/layout/venn1"/>
    <dgm:cxn modelId="{41194D6B-FF68-4BBF-A765-69EC43852350}" type="presParOf" srcId="{40CC5459-38BF-4D6F-BBA2-841F78B91D8F}" destId="{B5F806D9-CDC4-4D27-8C9E-6064973913C7}" srcOrd="8" destOrd="0" presId="urn:microsoft.com/office/officeart/2005/8/layout/venn1"/>
    <dgm:cxn modelId="{3D486FDF-73AA-4FD3-9EDC-CEF0776C43FD}" type="presParOf" srcId="{40CC5459-38BF-4D6F-BBA2-841F78B91D8F}" destId="{E1D9DE0D-8845-422D-819B-CB16DF593D2B}" srcOrd="9" destOrd="0" presId="urn:microsoft.com/office/officeart/2005/8/layout/venn1"/>
    <dgm:cxn modelId="{31268B51-FDE2-4E14-BFEF-F127410081F2}" type="presParOf" srcId="{40CC5459-38BF-4D6F-BBA2-841F78B91D8F}" destId="{5E794536-DA68-45AA-B762-82DF9DDE5125}" srcOrd="10" destOrd="0" presId="urn:microsoft.com/office/officeart/2005/8/layout/venn1"/>
    <dgm:cxn modelId="{E0BD895B-9507-495F-8F0A-D5AC0A7BC4C3}" type="presParOf" srcId="{40CC5459-38BF-4D6F-BBA2-841F78B91D8F}" destId="{DF794D25-E476-42E8-92A7-7F86DAFE1654}" srcOrd="11" destOrd="0" presId="urn:microsoft.com/office/officeart/2005/8/layout/venn1"/>
    <dgm:cxn modelId="{E4B2EDA6-8E37-40A6-8E72-25DFDF1873AE}" type="presParOf" srcId="{40CC5459-38BF-4D6F-BBA2-841F78B91D8F}" destId="{1208B4C2-C040-40A0-AD6A-D956DCF4429F}" srcOrd="12" destOrd="0" presId="urn:microsoft.com/office/officeart/2005/8/layout/venn1"/>
    <dgm:cxn modelId="{3BCF38D9-251E-409C-9416-8A6D288B4B83}" type="presParOf" srcId="{40CC5459-38BF-4D6F-BBA2-841F78B91D8F}" destId="{58705677-F436-4B45-87A9-258C1D232851}" srcOrd="13" destOrd="0" presId="urn:microsoft.com/office/officeart/2005/8/layout/venn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B2D4C0-C97D-49E3-A35E-D73FB236731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FCB300-4EC8-47CF-96C2-373A165FB29A}">
      <dgm:prSet/>
      <dgm:spPr/>
      <dgm:t>
        <a:bodyPr/>
        <a:lstStyle/>
        <a:p>
          <a:pPr rtl="0"/>
          <a:r>
            <a:rPr lang="ru-RU" dirty="0" smtClean="0"/>
            <a:t>Актуальность тематики.</a:t>
          </a:r>
          <a:endParaRPr lang="ru-RU" dirty="0"/>
        </a:p>
      </dgm:t>
    </dgm:pt>
    <dgm:pt modelId="{223F84F9-5A85-4209-8B59-CD2FF0BB86A0}" type="parTrans" cxnId="{90F9DB9C-985C-4227-A365-4D5FD153DADC}">
      <dgm:prSet/>
      <dgm:spPr/>
      <dgm:t>
        <a:bodyPr/>
        <a:lstStyle/>
        <a:p>
          <a:endParaRPr lang="ru-RU"/>
        </a:p>
      </dgm:t>
    </dgm:pt>
    <dgm:pt modelId="{B8F16963-886E-4454-BAF9-43D2F24988BB}" type="sibTrans" cxnId="{90F9DB9C-985C-4227-A365-4D5FD153DADC}">
      <dgm:prSet/>
      <dgm:spPr/>
      <dgm:t>
        <a:bodyPr/>
        <a:lstStyle/>
        <a:p>
          <a:endParaRPr lang="ru-RU"/>
        </a:p>
      </dgm:t>
    </dgm:pt>
    <dgm:pt modelId="{F3445573-0BB1-446C-94D4-D89D75991DA2}">
      <dgm:prSet/>
      <dgm:spPr/>
      <dgm:t>
        <a:bodyPr/>
        <a:lstStyle/>
        <a:p>
          <a:pPr rtl="0"/>
          <a:r>
            <a:rPr lang="ru-RU" dirty="0" smtClean="0"/>
            <a:t>Адекватность содержания  </a:t>
          </a:r>
          <a:endParaRPr lang="ru-RU" dirty="0"/>
        </a:p>
      </dgm:t>
    </dgm:pt>
    <dgm:pt modelId="{7F7E9229-77EC-4FC2-B5A3-3A6D7F4C2302}" type="parTrans" cxnId="{8B7966E3-1800-49A3-885F-2BCE62CEED64}">
      <dgm:prSet/>
      <dgm:spPr/>
      <dgm:t>
        <a:bodyPr/>
        <a:lstStyle/>
        <a:p>
          <a:endParaRPr lang="ru-RU"/>
        </a:p>
      </dgm:t>
    </dgm:pt>
    <dgm:pt modelId="{0184B5DF-E918-4E33-B510-0E22159E1A5B}" type="sibTrans" cxnId="{8B7966E3-1800-49A3-885F-2BCE62CEED64}">
      <dgm:prSet/>
      <dgm:spPr/>
      <dgm:t>
        <a:bodyPr/>
        <a:lstStyle/>
        <a:p>
          <a:endParaRPr lang="ru-RU"/>
        </a:p>
      </dgm:t>
    </dgm:pt>
    <dgm:pt modelId="{AE3C12A7-2DA0-47AF-87F2-E64F3868E408}">
      <dgm:prSet/>
      <dgm:spPr/>
      <dgm:t>
        <a:bodyPr/>
        <a:lstStyle/>
        <a:p>
          <a:pPr rtl="0"/>
          <a:r>
            <a:rPr lang="ru-RU" dirty="0" smtClean="0"/>
            <a:t>Практическая направленность. </a:t>
          </a:r>
          <a:endParaRPr lang="ru-RU" dirty="0"/>
        </a:p>
      </dgm:t>
    </dgm:pt>
    <dgm:pt modelId="{FE4C2775-B1C5-446B-87F8-0D4CE8124A99}" type="parTrans" cxnId="{88AED9D9-2501-4C89-B936-BF653DC5BCD7}">
      <dgm:prSet/>
      <dgm:spPr/>
      <dgm:t>
        <a:bodyPr/>
        <a:lstStyle/>
        <a:p>
          <a:endParaRPr lang="ru-RU"/>
        </a:p>
      </dgm:t>
    </dgm:pt>
    <dgm:pt modelId="{923FB1BD-65E3-4ED0-BF5C-D6F17F10BF9B}" type="sibTrans" cxnId="{88AED9D9-2501-4C89-B936-BF653DC5BCD7}">
      <dgm:prSet/>
      <dgm:spPr/>
      <dgm:t>
        <a:bodyPr/>
        <a:lstStyle/>
        <a:p>
          <a:endParaRPr lang="ru-RU"/>
        </a:p>
      </dgm:t>
    </dgm:pt>
    <dgm:pt modelId="{408B5FD6-AA00-4B5D-9D61-4EA017B10D76}">
      <dgm:prSet/>
      <dgm:spPr/>
      <dgm:t>
        <a:bodyPr/>
        <a:lstStyle/>
        <a:p>
          <a:pPr rtl="0"/>
          <a:r>
            <a:rPr lang="ru-RU" dirty="0" smtClean="0"/>
            <a:t>Ориентация на соответствующую аудиторию. </a:t>
          </a:r>
          <a:endParaRPr lang="ru-RU" dirty="0"/>
        </a:p>
      </dgm:t>
    </dgm:pt>
    <dgm:pt modelId="{54C8DA13-DF12-4AEA-8E22-41CB3EB158DC}" type="parTrans" cxnId="{B577A4B1-428C-4860-B3A1-342FBFC19052}">
      <dgm:prSet/>
      <dgm:spPr/>
      <dgm:t>
        <a:bodyPr/>
        <a:lstStyle/>
        <a:p>
          <a:endParaRPr lang="ru-RU"/>
        </a:p>
      </dgm:t>
    </dgm:pt>
    <dgm:pt modelId="{E704D19E-24C7-47F4-8F2E-A8DDB0DA8CD1}" type="sibTrans" cxnId="{B577A4B1-428C-4860-B3A1-342FBFC19052}">
      <dgm:prSet/>
      <dgm:spPr/>
      <dgm:t>
        <a:bodyPr/>
        <a:lstStyle/>
        <a:p>
          <a:endParaRPr lang="ru-RU"/>
        </a:p>
      </dgm:t>
    </dgm:pt>
    <dgm:pt modelId="{1E6EF412-7CA2-4658-A5E9-B868A9239D35}">
      <dgm:prSet/>
      <dgm:spPr/>
      <dgm:t>
        <a:bodyPr/>
        <a:lstStyle/>
        <a:p>
          <a:pPr rtl="0"/>
          <a:r>
            <a:rPr lang="ru-RU" dirty="0" smtClean="0"/>
            <a:t>Доказательность позиции. </a:t>
          </a:r>
          <a:endParaRPr lang="ru-RU" dirty="0"/>
        </a:p>
      </dgm:t>
    </dgm:pt>
    <dgm:pt modelId="{B191AEF1-C51C-4666-9B77-6661C47E0F0E}" type="parTrans" cxnId="{31900445-D160-40B4-B392-F580CC77F4B2}">
      <dgm:prSet/>
      <dgm:spPr/>
      <dgm:t>
        <a:bodyPr/>
        <a:lstStyle/>
        <a:p>
          <a:endParaRPr lang="ru-RU"/>
        </a:p>
      </dgm:t>
    </dgm:pt>
    <dgm:pt modelId="{1EDA90B6-7AD0-41F9-9BC5-3B15AC1626CD}" type="sibTrans" cxnId="{31900445-D160-40B4-B392-F580CC77F4B2}">
      <dgm:prSet/>
      <dgm:spPr/>
      <dgm:t>
        <a:bodyPr/>
        <a:lstStyle/>
        <a:p>
          <a:endParaRPr lang="ru-RU"/>
        </a:p>
      </dgm:t>
    </dgm:pt>
    <dgm:pt modelId="{8DF4EF9E-4660-4309-A809-3E9FFAD4621E}">
      <dgm:prSet/>
      <dgm:spPr/>
      <dgm:t>
        <a:bodyPr/>
        <a:lstStyle/>
        <a:p>
          <a:pPr rtl="0"/>
          <a:r>
            <a:rPr lang="ru-RU" dirty="0" smtClean="0"/>
            <a:t>Лаконичность,</a:t>
          </a:r>
          <a:endParaRPr lang="ru-RU" dirty="0"/>
        </a:p>
      </dgm:t>
    </dgm:pt>
    <dgm:pt modelId="{A078490C-B60F-4A34-BFAD-A19E36956757}" type="parTrans" cxnId="{65103CB8-3C1B-4427-8BDC-2A7E8475CE98}">
      <dgm:prSet/>
      <dgm:spPr/>
      <dgm:t>
        <a:bodyPr/>
        <a:lstStyle/>
        <a:p>
          <a:endParaRPr lang="ru-RU"/>
        </a:p>
      </dgm:t>
    </dgm:pt>
    <dgm:pt modelId="{5610639E-0952-4363-B422-A596008739B4}" type="sibTrans" cxnId="{65103CB8-3C1B-4427-8BDC-2A7E8475CE98}">
      <dgm:prSet/>
      <dgm:spPr/>
      <dgm:t>
        <a:bodyPr/>
        <a:lstStyle/>
        <a:p>
          <a:endParaRPr lang="ru-RU"/>
        </a:p>
      </dgm:t>
    </dgm:pt>
    <dgm:pt modelId="{5EA29FCD-0F7A-46C9-AF14-72DAD182B0CF}">
      <dgm:prSet/>
      <dgm:spPr/>
      <dgm:t>
        <a:bodyPr/>
        <a:lstStyle/>
        <a:p>
          <a:pPr rtl="0"/>
          <a:r>
            <a:rPr lang="ru-RU" dirty="0" smtClean="0"/>
            <a:t>ясность, </a:t>
          </a:r>
          <a:endParaRPr lang="ru-RU" dirty="0"/>
        </a:p>
      </dgm:t>
    </dgm:pt>
    <dgm:pt modelId="{DDBBDE65-1B55-4CD3-829B-80DC9F177A41}" type="parTrans" cxnId="{14B3D9BF-74EB-4474-A43E-B05D27D7F1EE}">
      <dgm:prSet/>
      <dgm:spPr/>
      <dgm:t>
        <a:bodyPr/>
        <a:lstStyle/>
        <a:p>
          <a:endParaRPr lang="ru-RU"/>
        </a:p>
      </dgm:t>
    </dgm:pt>
    <dgm:pt modelId="{AB238759-7DE2-4C69-BCEC-BE5FB56FB309}" type="sibTrans" cxnId="{14B3D9BF-74EB-4474-A43E-B05D27D7F1EE}">
      <dgm:prSet/>
      <dgm:spPr/>
      <dgm:t>
        <a:bodyPr/>
        <a:lstStyle/>
        <a:p>
          <a:endParaRPr lang="ru-RU"/>
        </a:p>
      </dgm:t>
    </dgm:pt>
    <dgm:pt modelId="{33E77135-E12D-4113-BA8E-F57173D17BB4}">
      <dgm:prSet/>
      <dgm:spPr/>
      <dgm:t>
        <a:bodyPr/>
        <a:lstStyle/>
        <a:p>
          <a:pPr rtl="0"/>
          <a:r>
            <a:rPr lang="ru-RU" dirty="0" smtClean="0"/>
            <a:t>доступность, </a:t>
          </a:r>
          <a:endParaRPr lang="ru-RU" dirty="0"/>
        </a:p>
      </dgm:t>
    </dgm:pt>
    <dgm:pt modelId="{59129BA6-F5F7-465D-A787-735163E0EF0E}" type="parTrans" cxnId="{10D3D8CC-7914-4316-98FC-FD86E7D683C5}">
      <dgm:prSet/>
      <dgm:spPr/>
      <dgm:t>
        <a:bodyPr/>
        <a:lstStyle/>
        <a:p>
          <a:endParaRPr lang="ru-RU"/>
        </a:p>
      </dgm:t>
    </dgm:pt>
    <dgm:pt modelId="{E9DFF043-B508-47B1-B16F-C6FD300086FA}" type="sibTrans" cxnId="{10D3D8CC-7914-4316-98FC-FD86E7D683C5}">
      <dgm:prSet/>
      <dgm:spPr/>
      <dgm:t>
        <a:bodyPr/>
        <a:lstStyle/>
        <a:p>
          <a:endParaRPr lang="ru-RU"/>
        </a:p>
      </dgm:t>
    </dgm:pt>
    <dgm:pt modelId="{B00161C7-7843-4E96-8D6B-2A8B13274F55}">
      <dgm:prSet/>
      <dgm:spPr/>
      <dgm:t>
        <a:bodyPr/>
        <a:lstStyle/>
        <a:p>
          <a:pPr rtl="0"/>
          <a:r>
            <a:rPr lang="ru-RU" dirty="0" smtClean="0"/>
            <a:t>четкость. </a:t>
          </a:r>
          <a:endParaRPr lang="ru-RU" dirty="0"/>
        </a:p>
      </dgm:t>
    </dgm:pt>
    <dgm:pt modelId="{9F2C31BF-A7C9-4BC5-8360-8E5CA33E8783}" type="parTrans" cxnId="{CFC22BA7-ABBC-41FB-A27C-D1AE83871CD5}">
      <dgm:prSet/>
      <dgm:spPr/>
      <dgm:t>
        <a:bodyPr/>
        <a:lstStyle/>
        <a:p>
          <a:endParaRPr lang="ru-RU"/>
        </a:p>
      </dgm:t>
    </dgm:pt>
    <dgm:pt modelId="{343147E1-6A5F-42D3-B8EC-247AB84D3BE6}" type="sibTrans" cxnId="{CFC22BA7-ABBC-41FB-A27C-D1AE83871CD5}">
      <dgm:prSet/>
      <dgm:spPr/>
      <dgm:t>
        <a:bodyPr/>
        <a:lstStyle/>
        <a:p>
          <a:endParaRPr lang="ru-RU"/>
        </a:p>
      </dgm:t>
    </dgm:pt>
    <dgm:pt modelId="{ABCF0E12-E3A3-4C7F-BD1A-62357D4D714F}">
      <dgm:prSet/>
      <dgm:spPr/>
      <dgm:t>
        <a:bodyPr/>
        <a:lstStyle/>
        <a:p>
          <a:pPr rtl="0"/>
          <a:r>
            <a:rPr lang="ru-RU" dirty="0" smtClean="0"/>
            <a:t>Тщательность подготовки. </a:t>
          </a:r>
          <a:endParaRPr lang="ru-RU" dirty="0"/>
        </a:p>
      </dgm:t>
    </dgm:pt>
    <dgm:pt modelId="{56CBEDD1-CF04-422C-B35B-0EA23F17E258}" type="parTrans" cxnId="{1AFCFF39-13F3-4639-A160-CB3A9D98A4D5}">
      <dgm:prSet/>
      <dgm:spPr/>
      <dgm:t>
        <a:bodyPr/>
        <a:lstStyle/>
        <a:p>
          <a:endParaRPr lang="ru-RU"/>
        </a:p>
      </dgm:t>
    </dgm:pt>
    <dgm:pt modelId="{C4F5402F-A3F5-4217-BE18-63C0185E314A}" type="sibTrans" cxnId="{1AFCFF39-13F3-4639-A160-CB3A9D98A4D5}">
      <dgm:prSet/>
      <dgm:spPr/>
      <dgm:t>
        <a:bodyPr/>
        <a:lstStyle/>
        <a:p>
          <a:endParaRPr lang="ru-RU"/>
        </a:p>
      </dgm:t>
    </dgm:pt>
    <dgm:pt modelId="{422FADEE-F845-415A-B7E1-4F4D667100E2}">
      <dgm:prSet/>
      <dgm:spPr/>
      <dgm:t>
        <a:bodyPr/>
        <a:lstStyle/>
        <a:p>
          <a:pPr rtl="0"/>
          <a:r>
            <a:rPr lang="ru-RU" dirty="0" smtClean="0"/>
            <a:t>Желательная системность мероприятий. </a:t>
          </a:r>
          <a:endParaRPr lang="ru-RU" dirty="0"/>
        </a:p>
      </dgm:t>
    </dgm:pt>
    <dgm:pt modelId="{D51CFCD7-1517-4AC2-B4FC-F2D7E6EC511B}" type="parTrans" cxnId="{D9C5DC3A-4972-48CA-81B0-D95D8A06E9ED}">
      <dgm:prSet/>
      <dgm:spPr/>
      <dgm:t>
        <a:bodyPr/>
        <a:lstStyle/>
        <a:p>
          <a:endParaRPr lang="ru-RU"/>
        </a:p>
      </dgm:t>
    </dgm:pt>
    <dgm:pt modelId="{F8F2D7A2-43BF-4AFF-A153-16B702434ECD}" type="sibTrans" cxnId="{D9C5DC3A-4972-48CA-81B0-D95D8A06E9ED}">
      <dgm:prSet/>
      <dgm:spPr/>
      <dgm:t>
        <a:bodyPr/>
        <a:lstStyle/>
        <a:p>
          <a:endParaRPr lang="ru-RU"/>
        </a:p>
      </dgm:t>
    </dgm:pt>
    <dgm:pt modelId="{1CC0EB51-9CCE-45DB-AE77-272FF4CF0840}" type="pres">
      <dgm:prSet presAssocID="{6BB2D4C0-C97D-49E3-A35E-D73FB2367310}" presName="linearFlow" presStyleCnt="0">
        <dgm:presLayoutVars>
          <dgm:dir/>
          <dgm:resizeHandles val="exact"/>
        </dgm:presLayoutVars>
      </dgm:prSet>
      <dgm:spPr/>
    </dgm:pt>
    <dgm:pt modelId="{5DE0FA27-88D3-43B9-9E5E-BB0620A3A4B7}" type="pres">
      <dgm:prSet presAssocID="{E2FCB300-4EC8-47CF-96C2-373A165FB29A}" presName="composite" presStyleCnt="0"/>
      <dgm:spPr/>
    </dgm:pt>
    <dgm:pt modelId="{6CA55317-BB7D-4A5C-832A-97A1BE56F18C}" type="pres">
      <dgm:prSet presAssocID="{E2FCB300-4EC8-47CF-96C2-373A165FB29A}" presName="imgShp" presStyleLbl="fgImgPlace1" presStyleIdx="0" presStyleCnt="11"/>
      <dgm:spPr/>
    </dgm:pt>
    <dgm:pt modelId="{599E4ECA-B490-45EC-ACAD-4CA119FD5BB8}" type="pres">
      <dgm:prSet presAssocID="{E2FCB300-4EC8-47CF-96C2-373A165FB29A}" presName="txShp" presStyleLbl="node1" presStyleIdx="0" presStyleCnt="11" custScaleX="134961">
        <dgm:presLayoutVars>
          <dgm:bulletEnabled val="1"/>
        </dgm:presLayoutVars>
      </dgm:prSet>
      <dgm:spPr/>
    </dgm:pt>
    <dgm:pt modelId="{B86A8C41-2184-4A22-ABC3-0616961230B4}" type="pres">
      <dgm:prSet presAssocID="{B8F16963-886E-4454-BAF9-43D2F24988BB}" presName="spacing" presStyleCnt="0"/>
      <dgm:spPr/>
    </dgm:pt>
    <dgm:pt modelId="{428BE6ED-B322-429B-868B-3C8DD46734EF}" type="pres">
      <dgm:prSet presAssocID="{F3445573-0BB1-446C-94D4-D89D75991DA2}" presName="composite" presStyleCnt="0"/>
      <dgm:spPr/>
    </dgm:pt>
    <dgm:pt modelId="{2A0359A5-9105-4E6C-AE0D-3389577D9BB4}" type="pres">
      <dgm:prSet presAssocID="{F3445573-0BB1-446C-94D4-D89D75991DA2}" presName="imgShp" presStyleLbl="fgImgPlace1" presStyleIdx="1" presStyleCnt="11"/>
      <dgm:spPr/>
    </dgm:pt>
    <dgm:pt modelId="{2C4E4C8E-3E40-4442-B649-D1C4974F47FB}" type="pres">
      <dgm:prSet presAssocID="{F3445573-0BB1-446C-94D4-D89D75991DA2}" presName="txShp" presStyleLbl="node1" presStyleIdx="1" presStyleCnt="11" custScaleX="132350">
        <dgm:presLayoutVars>
          <dgm:bulletEnabled val="1"/>
        </dgm:presLayoutVars>
      </dgm:prSet>
      <dgm:spPr/>
    </dgm:pt>
    <dgm:pt modelId="{22126BB5-3108-41B8-8669-B4CD1171F8DD}" type="pres">
      <dgm:prSet presAssocID="{0184B5DF-E918-4E33-B510-0E22159E1A5B}" presName="spacing" presStyleCnt="0"/>
      <dgm:spPr/>
    </dgm:pt>
    <dgm:pt modelId="{FC5E8E1B-B52F-417C-91EE-7BA082518ED3}" type="pres">
      <dgm:prSet presAssocID="{AE3C12A7-2DA0-47AF-87F2-E64F3868E408}" presName="composite" presStyleCnt="0"/>
      <dgm:spPr/>
    </dgm:pt>
    <dgm:pt modelId="{5D7A4F71-ADF9-4CB4-A19A-57C5D8CD42AF}" type="pres">
      <dgm:prSet presAssocID="{AE3C12A7-2DA0-47AF-87F2-E64F3868E408}" presName="imgShp" presStyleLbl="fgImgPlace1" presStyleIdx="2" presStyleCnt="11"/>
      <dgm:spPr/>
    </dgm:pt>
    <dgm:pt modelId="{FAAB6961-CD70-4145-AB16-2F6977311DEE}" type="pres">
      <dgm:prSet presAssocID="{AE3C12A7-2DA0-47AF-87F2-E64F3868E408}" presName="txShp" presStyleLbl="node1" presStyleIdx="2" presStyleCnt="11" custScaleX="133146">
        <dgm:presLayoutVars>
          <dgm:bulletEnabled val="1"/>
        </dgm:presLayoutVars>
      </dgm:prSet>
      <dgm:spPr/>
    </dgm:pt>
    <dgm:pt modelId="{718AFB7E-5155-480D-B674-76CF43E51A88}" type="pres">
      <dgm:prSet presAssocID="{923FB1BD-65E3-4ED0-BF5C-D6F17F10BF9B}" presName="spacing" presStyleCnt="0"/>
      <dgm:spPr/>
    </dgm:pt>
    <dgm:pt modelId="{399DE3B3-64FB-40FB-8776-F8CB77D59DEE}" type="pres">
      <dgm:prSet presAssocID="{408B5FD6-AA00-4B5D-9D61-4EA017B10D76}" presName="composite" presStyleCnt="0"/>
      <dgm:spPr/>
    </dgm:pt>
    <dgm:pt modelId="{C0353A05-E4F7-46E3-8F85-1C34088FFF41}" type="pres">
      <dgm:prSet presAssocID="{408B5FD6-AA00-4B5D-9D61-4EA017B10D76}" presName="imgShp" presStyleLbl="fgImgPlace1" presStyleIdx="3" presStyleCnt="11"/>
      <dgm:spPr/>
    </dgm:pt>
    <dgm:pt modelId="{6102F4DB-73E5-4E7F-939F-8DB5FCA98DC0}" type="pres">
      <dgm:prSet presAssocID="{408B5FD6-AA00-4B5D-9D61-4EA017B10D76}" presName="txShp" presStyleLbl="node1" presStyleIdx="3" presStyleCnt="11" custScaleX="132350">
        <dgm:presLayoutVars>
          <dgm:bulletEnabled val="1"/>
        </dgm:presLayoutVars>
      </dgm:prSet>
      <dgm:spPr/>
    </dgm:pt>
    <dgm:pt modelId="{4FE35FFC-51E5-4583-A827-AF4C29B37648}" type="pres">
      <dgm:prSet presAssocID="{E704D19E-24C7-47F4-8F2E-A8DDB0DA8CD1}" presName="spacing" presStyleCnt="0"/>
      <dgm:spPr/>
    </dgm:pt>
    <dgm:pt modelId="{197AAD7E-3788-4831-B2C2-8A4B8CD34F62}" type="pres">
      <dgm:prSet presAssocID="{1E6EF412-7CA2-4658-A5E9-B868A9239D35}" presName="composite" presStyleCnt="0"/>
      <dgm:spPr/>
    </dgm:pt>
    <dgm:pt modelId="{2306F553-A5FE-4B2E-A13D-9833BC365199}" type="pres">
      <dgm:prSet presAssocID="{1E6EF412-7CA2-4658-A5E9-B868A9239D35}" presName="imgShp" presStyleLbl="fgImgPlace1" presStyleIdx="4" presStyleCnt="11"/>
      <dgm:spPr/>
    </dgm:pt>
    <dgm:pt modelId="{424B1084-1565-4543-A355-D0033F5CB05E}" type="pres">
      <dgm:prSet presAssocID="{1E6EF412-7CA2-4658-A5E9-B868A9239D35}" presName="txShp" presStyleLbl="node1" presStyleIdx="4" presStyleCnt="11" custScaleX="132350">
        <dgm:presLayoutVars>
          <dgm:bulletEnabled val="1"/>
        </dgm:presLayoutVars>
      </dgm:prSet>
      <dgm:spPr/>
    </dgm:pt>
    <dgm:pt modelId="{A18FD22A-F373-4B76-B51E-1D0B1D9E659D}" type="pres">
      <dgm:prSet presAssocID="{1EDA90B6-7AD0-41F9-9BC5-3B15AC1626CD}" presName="spacing" presStyleCnt="0"/>
      <dgm:spPr/>
    </dgm:pt>
    <dgm:pt modelId="{CCF05593-76ED-41DD-986B-BEAB25F3258C}" type="pres">
      <dgm:prSet presAssocID="{8DF4EF9E-4660-4309-A809-3E9FFAD4621E}" presName="composite" presStyleCnt="0"/>
      <dgm:spPr/>
    </dgm:pt>
    <dgm:pt modelId="{C9E38141-AF03-4CA2-A1EA-555AA614084C}" type="pres">
      <dgm:prSet presAssocID="{8DF4EF9E-4660-4309-A809-3E9FFAD4621E}" presName="imgShp" presStyleLbl="fgImgPlace1" presStyleIdx="5" presStyleCnt="11"/>
      <dgm:spPr/>
    </dgm:pt>
    <dgm:pt modelId="{C3543DE6-E1F2-452A-BA7D-B62329E7AD45}" type="pres">
      <dgm:prSet presAssocID="{8DF4EF9E-4660-4309-A809-3E9FFAD4621E}" presName="txShp" presStyleLbl="node1" presStyleIdx="5" presStyleCnt="11" custScaleX="133146">
        <dgm:presLayoutVars>
          <dgm:bulletEnabled val="1"/>
        </dgm:presLayoutVars>
      </dgm:prSet>
      <dgm:spPr/>
    </dgm:pt>
    <dgm:pt modelId="{E8903A27-CE1B-46C3-AF0F-7F3402DDE1DA}" type="pres">
      <dgm:prSet presAssocID="{5610639E-0952-4363-B422-A596008739B4}" presName="spacing" presStyleCnt="0"/>
      <dgm:spPr/>
    </dgm:pt>
    <dgm:pt modelId="{4B634978-7AED-4ED7-86FF-88F5A55788AB}" type="pres">
      <dgm:prSet presAssocID="{5EA29FCD-0F7A-46C9-AF14-72DAD182B0CF}" presName="composite" presStyleCnt="0"/>
      <dgm:spPr/>
    </dgm:pt>
    <dgm:pt modelId="{8749C8AC-2E74-4D70-9498-07AD4B46A625}" type="pres">
      <dgm:prSet presAssocID="{5EA29FCD-0F7A-46C9-AF14-72DAD182B0CF}" presName="imgShp" presStyleLbl="fgImgPlace1" presStyleIdx="6" presStyleCnt="11"/>
      <dgm:spPr/>
    </dgm:pt>
    <dgm:pt modelId="{FE1B4037-6A63-46FC-A4AE-511BFAB7303B}" type="pres">
      <dgm:prSet presAssocID="{5EA29FCD-0F7A-46C9-AF14-72DAD182B0CF}" presName="txShp" presStyleLbl="node1" presStyleIdx="6" presStyleCnt="11" custScaleX="132350">
        <dgm:presLayoutVars>
          <dgm:bulletEnabled val="1"/>
        </dgm:presLayoutVars>
      </dgm:prSet>
      <dgm:spPr/>
    </dgm:pt>
    <dgm:pt modelId="{A61767DF-B648-41E1-A09E-42ECEBD2596A}" type="pres">
      <dgm:prSet presAssocID="{AB238759-7DE2-4C69-BCEC-BE5FB56FB309}" presName="spacing" presStyleCnt="0"/>
      <dgm:spPr/>
    </dgm:pt>
    <dgm:pt modelId="{CCE30488-D5FD-46D9-A0B4-A25B72E1AD89}" type="pres">
      <dgm:prSet presAssocID="{33E77135-E12D-4113-BA8E-F57173D17BB4}" presName="composite" presStyleCnt="0"/>
      <dgm:spPr/>
    </dgm:pt>
    <dgm:pt modelId="{8A42521A-C3B9-45B4-A96B-FAD7F57E2D3D}" type="pres">
      <dgm:prSet presAssocID="{33E77135-E12D-4113-BA8E-F57173D17BB4}" presName="imgShp" presStyleLbl="fgImgPlace1" presStyleIdx="7" presStyleCnt="11"/>
      <dgm:spPr/>
    </dgm:pt>
    <dgm:pt modelId="{8A9CA111-1219-4006-B995-0094E19EB834}" type="pres">
      <dgm:prSet presAssocID="{33E77135-E12D-4113-BA8E-F57173D17BB4}" presName="txShp" presStyleLbl="node1" presStyleIdx="7" presStyleCnt="11" custScaleX="134961">
        <dgm:presLayoutVars>
          <dgm:bulletEnabled val="1"/>
        </dgm:presLayoutVars>
      </dgm:prSet>
      <dgm:spPr/>
    </dgm:pt>
    <dgm:pt modelId="{83C189BA-1765-4BFE-AC9D-7FAA1046164E}" type="pres">
      <dgm:prSet presAssocID="{E9DFF043-B508-47B1-B16F-C6FD300086FA}" presName="spacing" presStyleCnt="0"/>
      <dgm:spPr/>
    </dgm:pt>
    <dgm:pt modelId="{347CC73F-BB13-49DA-9D70-F9BF2CA8636E}" type="pres">
      <dgm:prSet presAssocID="{B00161C7-7843-4E96-8D6B-2A8B13274F55}" presName="composite" presStyleCnt="0"/>
      <dgm:spPr/>
    </dgm:pt>
    <dgm:pt modelId="{F6D7F16E-195E-4ADD-AD4D-451C3808D406}" type="pres">
      <dgm:prSet presAssocID="{B00161C7-7843-4E96-8D6B-2A8B13274F55}" presName="imgShp" presStyleLbl="fgImgPlace1" presStyleIdx="8" presStyleCnt="11"/>
      <dgm:spPr/>
    </dgm:pt>
    <dgm:pt modelId="{585D4265-2911-47F5-B694-22161F19BD70}" type="pres">
      <dgm:prSet presAssocID="{B00161C7-7843-4E96-8D6B-2A8B13274F55}" presName="txShp" presStyleLbl="node1" presStyleIdx="8" presStyleCnt="11" custScaleX="134961">
        <dgm:presLayoutVars>
          <dgm:bulletEnabled val="1"/>
        </dgm:presLayoutVars>
      </dgm:prSet>
      <dgm:spPr/>
    </dgm:pt>
    <dgm:pt modelId="{5FCAF7C4-85B4-4B2B-B8E2-DA12AB994C55}" type="pres">
      <dgm:prSet presAssocID="{343147E1-6A5F-42D3-B8EC-247AB84D3BE6}" presName="spacing" presStyleCnt="0"/>
      <dgm:spPr/>
    </dgm:pt>
    <dgm:pt modelId="{E31C8904-65F0-4F5C-A9AE-227D0D4A5BB4}" type="pres">
      <dgm:prSet presAssocID="{ABCF0E12-E3A3-4C7F-BD1A-62357D4D714F}" presName="composite" presStyleCnt="0"/>
      <dgm:spPr/>
    </dgm:pt>
    <dgm:pt modelId="{4BB2E694-02ED-4EF4-9711-BFC236CDB1EA}" type="pres">
      <dgm:prSet presAssocID="{ABCF0E12-E3A3-4C7F-BD1A-62357D4D714F}" presName="imgShp" presStyleLbl="fgImgPlace1" presStyleIdx="9" presStyleCnt="11"/>
      <dgm:spPr/>
    </dgm:pt>
    <dgm:pt modelId="{E5C675E8-3141-4C1B-A37D-7F519905F48D}" type="pres">
      <dgm:prSet presAssocID="{ABCF0E12-E3A3-4C7F-BD1A-62357D4D714F}" presName="txShp" presStyleLbl="node1" presStyleIdx="9" presStyleCnt="11" custScaleX="134961">
        <dgm:presLayoutVars>
          <dgm:bulletEnabled val="1"/>
        </dgm:presLayoutVars>
      </dgm:prSet>
      <dgm:spPr/>
    </dgm:pt>
    <dgm:pt modelId="{5A3B9A28-F0AE-41A6-8E28-9214E81E1757}" type="pres">
      <dgm:prSet presAssocID="{C4F5402F-A3F5-4217-BE18-63C0185E314A}" presName="spacing" presStyleCnt="0"/>
      <dgm:spPr/>
    </dgm:pt>
    <dgm:pt modelId="{B2A46D1C-CACD-444C-A86F-0BCCDCE9D731}" type="pres">
      <dgm:prSet presAssocID="{422FADEE-F845-415A-B7E1-4F4D667100E2}" presName="composite" presStyleCnt="0"/>
      <dgm:spPr/>
    </dgm:pt>
    <dgm:pt modelId="{E272BC4A-0976-4DC5-9C9D-A5690ADC75EF}" type="pres">
      <dgm:prSet presAssocID="{422FADEE-F845-415A-B7E1-4F4D667100E2}" presName="imgShp" presStyleLbl="fgImgPlace1" presStyleIdx="10" presStyleCnt="11"/>
      <dgm:spPr/>
    </dgm:pt>
    <dgm:pt modelId="{1BAA16BF-9259-48DF-B268-80B13B6FDBD0}" type="pres">
      <dgm:prSet presAssocID="{422FADEE-F845-415A-B7E1-4F4D667100E2}" presName="txShp" presStyleLbl="node1" presStyleIdx="10" presStyleCnt="11" custScaleX="134961">
        <dgm:presLayoutVars>
          <dgm:bulletEnabled val="1"/>
        </dgm:presLayoutVars>
      </dgm:prSet>
      <dgm:spPr/>
    </dgm:pt>
  </dgm:ptLst>
  <dgm:cxnLst>
    <dgm:cxn modelId="{1DEB02E9-3295-4CEB-A68F-B113A7E9EF6D}" type="presOf" srcId="{8DF4EF9E-4660-4309-A809-3E9FFAD4621E}" destId="{C3543DE6-E1F2-452A-BA7D-B62329E7AD45}" srcOrd="0" destOrd="0" presId="urn:microsoft.com/office/officeart/2005/8/layout/vList3"/>
    <dgm:cxn modelId="{FAAEBE63-3521-437B-9F02-7780D4F3D69F}" type="presOf" srcId="{ABCF0E12-E3A3-4C7F-BD1A-62357D4D714F}" destId="{E5C675E8-3141-4C1B-A37D-7F519905F48D}" srcOrd="0" destOrd="0" presId="urn:microsoft.com/office/officeart/2005/8/layout/vList3"/>
    <dgm:cxn modelId="{EECBCB6C-ED8C-43A7-A2DF-2B0ADE03B28B}" type="presOf" srcId="{AE3C12A7-2DA0-47AF-87F2-E64F3868E408}" destId="{FAAB6961-CD70-4145-AB16-2F6977311DEE}" srcOrd="0" destOrd="0" presId="urn:microsoft.com/office/officeart/2005/8/layout/vList3"/>
    <dgm:cxn modelId="{575FFC7A-D5C9-472F-93B8-0A7814BEDAEF}" type="presOf" srcId="{6BB2D4C0-C97D-49E3-A35E-D73FB2367310}" destId="{1CC0EB51-9CCE-45DB-AE77-272FF4CF0840}" srcOrd="0" destOrd="0" presId="urn:microsoft.com/office/officeart/2005/8/layout/vList3"/>
    <dgm:cxn modelId="{8B7966E3-1800-49A3-885F-2BCE62CEED64}" srcId="{6BB2D4C0-C97D-49E3-A35E-D73FB2367310}" destId="{F3445573-0BB1-446C-94D4-D89D75991DA2}" srcOrd="1" destOrd="0" parTransId="{7F7E9229-77EC-4FC2-B5A3-3A6D7F4C2302}" sibTransId="{0184B5DF-E918-4E33-B510-0E22159E1A5B}"/>
    <dgm:cxn modelId="{14B3D9BF-74EB-4474-A43E-B05D27D7F1EE}" srcId="{6BB2D4C0-C97D-49E3-A35E-D73FB2367310}" destId="{5EA29FCD-0F7A-46C9-AF14-72DAD182B0CF}" srcOrd="6" destOrd="0" parTransId="{DDBBDE65-1B55-4CD3-829B-80DC9F177A41}" sibTransId="{AB238759-7DE2-4C69-BCEC-BE5FB56FB309}"/>
    <dgm:cxn modelId="{885509C0-E8AC-4861-B84D-5EF3A2745C13}" type="presOf" srcId="{33E77135-E12D-4113-BA8E-F57173D17BB4}" destId="{8A9CA111-1219-4006-B995-0094E19EB834}" srcOrd="0" destOrd="0" presId="urn:microsoft.com/office/officeart/2005/8/layout/vList3"/>
    <dgm:cxn modelId="{9A94C1F2-DD00-4E9E-B768-A2621644F1AC}" type="presOf" srcId="{E2FCB300-4EC8-47CF-96C2-373A165FB29A}" destId="{599E4ECA-B490-45EC-ACAD-4CA119FD5BB8}" srcOrd="0" destOrd="0" presId="urn:microsoft.com/office/officeart/2005/8/layout/vList3"/>
    <dgm:cxn modelId="{1AFCFF39-13F3-4639-A160-CB3A9D98A4D5}" srcId="{6BB2D4C0-C97D-49E3-A35E-D73FB2367310}" destId="{ABCF0E12-E3A3-4C7F-BD1A-62357D4D714F}" srcOrd="9" destOrd="0" parTransId="{56CBEDD1-CF04-422C-B35B-0EA23F17E258}" sibTransId="{C4F5402F-A3F5-4217-BE18-63C0185E314A}"/>
    <dgm:cxn modelId="{902B0CC6-5A24-4EAF-BA1B-903F34CAD211}" type="presOf" srcId="{1E6EF412-7CA2-4658-A5E9-B868A9239D35}" destId="{424B1084-1565-4543-A355-D0033F5CB05E}" srcOrd="0" destOrd="0" presId="urn:microsoft.com/office/officeart/2005/8/layout/vList3"/>
    <dgm:cxn modelId="{90F9DB9C-985C-4227-A365-4D5FD153DADC}" srcId="{6BB2D4C0-C97D-49E3-A35E-D73FB2367310}" destId="{E2FCB300-4EC8-47CF-96C2-373A165FB29A}" srcOrd="0" destOrd="0" parTransId="{223F84F9-5A85-4209-8B59-CD2FF0BB86A0}" sibTransId="{B8F16963-886E-4454-BAF9-43D2F24988BB}"/>
    <dgm:cxn modelId="{CFC22BA7-ABBC-41FB-A27C-D1AE83871CD5}" srcId="{6BB2D4C0-C97D-49E3-A35E-D73FB2367310}" destId="{B00161C7-7843-4E96-8D6B-2A8B13274F55}" srcOrd="8" destOrd="0" parTransId="{9F2C31BF-A7C9-4BC5-8360-8E5CA33E8783}" sibTransId="{343147E1-6A5F-42D3-B8EC-247AB84D3BE6}"/>
    <dgm:cxn modelId="{D9152571-50C3-4FFB-B80E-BFCFA8F2DCBA}" type="presOf" srcId="{F3445573-0BB1-446C-94D4-D89D75991DA2}" destId="{2C4E4C8E-3E40-4442-B649-D1C4974F47FB}" srcOrd="0" destOrd="0" presId="urn:microsoft.com/office/officeart/2005/8/layout/vList3"/>
    <dgm:cxn modelId="{88AED9D9-2501-4C89-B936-BF653DC5BCD7}" srcId="{6BB2D4C0-C97D-49E3-A35E-D73FB2367310}" destId="{AE3C12A7-2DA0-47AF-87F2-E64F3868E408}" srcOrd="2" destOrd="0" parTransId="{FE4C2775-B1C5-446B-87F8-0D4CE8124A99}" sibTransId="{923FB1BD-65E3-4ED0-BF5C-D6F17F10BF9B}"/>
    <dgm:cxn modelId="{A092AD0C-67DD-4187-BF03-2C8603995361}" type="presOf" srcId="{B00161C7-7843-4E96-8D6B-2A8B13274F55}" destId="{585D4265-2911-47F5-B694-22161F19BD70}" srcOrd="0" destOrd="0" presId="urn:microsoft.com/office/officeart/2005/8/layout/vList3"/>
    <dgm:cxn modelId="{10D3D8CC-7914-4316-98FC-FD86E7D683C5}" srcId="{6BB2D4C0-C97D-49E3-A35E-D73FB2367310}" destId="{33E77135-E12D-4113-BA8E-F57173D17BB4}" srcOrd="7" destOrd="0" parTransId="{59129BA6-F5F7-465D-A787-735163E0EF0E}" sibTransId="{E9DFF043-B508-47B1-B16F-C6FD300086FA}"/>
    <dgm:cxn modelId="{B577A4B1-428C-4860-B3A1-342FBFC19052}" srcId="{6BB2D4C0-C97D-49E3-A35E-D73FB2367310}" destId="{408B5FD6-AA00-4B5D-9D61-4EA017B10D76}" srcOrd="3" destOrd="0" parTransId="{54C8DA13-DF12-4AEA-8E22-41CB3EB158DC}" sibTransId="{E704D19E-24C7-47F4-8F2E-A8DDB0DA8CD1}"/>
    <dgm:cxn modelId="{F31D3455-9CD3-4B93-9E2A-CA58DF9B6F1B}" type="presOf" srcId="{422FADEE-F845-415A-B7E1-4F4D667100E2}" destId="{1BAA16BF-9259-48DF-B268-80B13B6FDBD0}" srcOrd="0" destOrd="0" presId="urn:microsoft.com/office/officeart/2005/8/layout/vList3"/>
    <dgm:cxn modelId="{65103CB8-3C1B-4427-8BDC-2A7E8475CE98}" srcId="{6BB2D4C0-C97D-49E3-A35E-D73FB2367310}" destId="{8DF4EF9E-4660-4309-A809-3E9FFAD4621E}" srcOrd="5" destOrd="0" parTransId="{A078490C-B60F-4A34-BFAD-A19E36956757}" sibTransId="{5610639E-0952-4363-B422-A596008739B4}"/>
    <dgm:cxn modelId="{31900445-D160-40B4-B392-F580CC77F4B2}" srcId="{6BB2D4C0-C97D-49E3-A35E-D73FB2367310}" destId="{1E6EF412-7CA2-4658-A5E9-B868A9239D35}" srcOrd="4" destOrd="0" parTransId="{B191AEF1-C51C-4666-9B77-6661C47E0F0E}" sibTransId="{1EDA90B6-7AD0-41F9-9BC5-3B15AC1626CD}"/>
    <dgm:cxn modelId="{BF762F60-E519-46F7-B227-7C363A3F8998}" type="presOf" srcId="{408B5FD6-AA00-4B5D-9D61-4EA017B10D76}" destId="{6102F4DB-73E5-4E7F-939F-8DB5FCA98DC0}" srcOrd="0" destOrd="0" presId="urn:microsoft.com/office/officeart/2005/8/layout/vList3"/>
    <dgm:cxn modelId="{D9C5DC3A-4972-48CA-81B0-D95D8A06E9ED}" srcId="{6BB2D4C0-C97D-49E3-A35E-D73FB2367310}" destId="{422FADEE-F845-415A-B7E1-4F4D667100E2}" srcOrd="10" destOrd="0" parTransId="{D51CFCD7-1517-4AC2-B4FC-F2D7E6EC511B}" sibTransId="{F8F2D7A2-43BF-4AFF-A153-16B702434ECD}"/>
    <dgm:cxn modelId="{6F8CF359-4635-4F7F-8F20-DA5A96F5C369}" type="presOf" srcId="{5EA29FCD-0F7A-46C9-AF14-72DAD182B0CF}" destId="{FE1B4037-6A63-46FC-A4AE-511BFAB7303B}" srcOrd="0" destOrd="0" presId="urn:microsoft.com/office/officeart/2005/8/layout/vList3"/>
    <dgm:cxn modelId="{8F2A384C-21A1-49A6-8C1A-1BDDFCE5FBA8}" type="presParOf" srcId="{1CC0EB51-9CCE-45DB-AE77-272FF4CF0840}" destId="{5DE0FA27-88D3-43B9-9E5E-BB0620A3A4B7}" srcOrd="0" destOrd="0" presId="urn:microsoft.com/office/officeart/2005/8/layout/vList3"/>
    <dgm:cxn modelId="{9A7DEDDD-06E9-459B-8342-DFD877BF2AFD}" type="presParOf" srcId="{5DE0FA27-88D3-43B9-9E5E-BB0620A3A4B7}" destId="{6CA55317-BB7D-4A5C-832A-97A1BE56F18C}" srcOrd="0" destOrd="0" presId="urn:microsoft.com/office/officeart/2005/8/layout/vList3"/>
    <dgm:cxn modelId="{FCCCC3C1-1DF3-4A04-8BAD-AD0925638606}" type="presParOf" srcId="{5DE0FA27-88D3-43B9-9E5E-BB0620A3A4B7}" destId="{599E4ECA-B490-45EC-ACAD-4CA119FD5BB8}" srcOrd="1" destOrd="0" presId="urn:microsoft.com/office/officeart/2005/8/layout/vList3"/>
    <dgm:cxn modelId="{4846DD19-CB16-4B95-90C2-BC9DB1E7180A}" type="presParOf" srcId="{1CC0EB51-9CCE-45DB-AE77-272FF4CF0840}" destId="{B86A8C41-2184-4A22-ABC3-0616961230B4}" srcOrd="1" destOrd="0" presId="urn:microsoft.com/office/officeart/2005/8/layout/vList3"/>
    <dgm:cxn modelId="{EA5B8669-C956-4F6A-9847-3EB681495C40}" type="presParOf" srcId="{1CC0EB51-9CCE-45DB-AE77-272FF4CF0840}" destId="{428BE6ED-B322-429B-868B-3C8DD46734EF}" srcOrd="2" destOrd="0" presId="urn:microsoft.com/office/officeart/2005/8/layout/vList3"/>
    <dgm:cxn modelId="{638F89DC-4ED0-4307-8BE6-E77B8F4F6E4E}" type="presParOf" srcId="{428BE6ED-B322-429B-868B-3C8DD46734EF}" destId="{2A0359A5-9105-4E6C-AE0D-3389577D9BB4}" srcOrd="0" destOrd="0" presId="urn:microsoft.com/office/officeart/2005/8/layout/vList3"/>
    <dgm:cxn modelId="{81493F31-8DD9-4D7A-BA6B-5D8AFAEE91F4}" type="presParOf" srcId="{428BE6ED-B322-429B-868B-3C8DD46734EF}" destId="{2C4E4C8E-3E40-4442-B649-D1C4974F47FB}" srcOrd="1" destOrd="0" presId="urn:microsoft.com/office/officeart/2005/8/layout/vList3"/>
    <dgm:cxn modelId="{B5EF9100-7880-410F-9E5C-11BDE98309BC}" type="presParOf" srcId="{1CC0EB51-9CCE-45DB-AE77-272FF4CF0840}" destId="{22126BB5-3108-41B8-8669-B4CD1171F8DD}" srcOrd="3" destOrd="0" presId="urn:microsoft.com/office/officeart/2005/8/layout/vList3"/>
    <dgm:cxn modelId="{35670837-590F-4D82-B9C3-0FFD86DB171E}" type="presParOf" srcId="{1CC0EB51-9CCE-45DB-AE77-272FF4CF0840}" destId="{FC5E8E1B-B52F-417C-91EE-7BA082518ED3}" srcOrd="4" destOrd="0" presId="urn:microsoft.com/office/officeart/2005/8/layout/vList3"/>
    <dgm:cxn modelId="{B1D65628-9F90-41D5-96E6-C8A279FF8813}" type="presParOf" srcId="{FC5E8E1B-B52F-417C-91EE-7BA082518ED3}" destId="{5D7A4F71-ADF9-4CB4-A19A-57C5D8CD42AF}" srcOrd="0" destOrd="0" presId="urn:microsoft.com/office/officeart/2005/8/layout/vList3"/>
    <dgm:cxn modelId="{1916C74E-084F-4B9E-94A8-CC872BC08650}" type="presParOf" srcId="{FC5E8E1B-B52F-417C-91EE-7BA082518ED3}" destId="{FAAB6961-CD70-4145-AB16-2F6977311DEE}" srcOrd="1" destOrd="0" presId="urn:microsoft.com/office/officeart/2005/8/layout/vList3"/>
    <dgm:cxn modelId="{4D6F6890-653A-4BC9-A047-5FE0D8524CE0}" type="presParOf" srcId="{1CC0EB51-9CCE-45DB-AE77-272FF4CF0840}" destId="{718AFB7E-5155-480D-B674-76CF43E51A88}" srcOrd="5" destOrd="0" presId="urn:microsoft.com/office/officeart/2005/8/layout/vList3"/>
    <dgm:cxn modelId="{025EA302-B839-4BCB-8B8B-8A208D6635C8}" type="presParOf" srcId="{1CC0EB51-9CCE-45DB-AE77-272FF4CF0840}" destId="{399DE3B3-64FB-40FB-8776-F8CB77D59DEE}" srcOrd="6" destOrd="0" presId="urn:microsoft.com/office/officeart/2005/8/layout/vList3"/>
    <dgm:cxn modelId="{C7ADF956-8190-4D88-8088-FE97127F8E6A}" type="presParOf" srcId="{399DE3B3-64FB-40FB-8776-F8CB77D59DEE}" destId="{C0353A05-E4F7-46E3-8F85-1C34088FFF41}" srcOrd="0" destOrd="0" presId="urn:microsoft.com/office/officeart/2005/8/layout/vList3"/>
    <dgm:cxn modelId="{7FD3D154-DA34-4C8C-B674-4F43F27858E0}" type="presParOf" srcId="{399DE3B3-64FB-40FB-8776-F8CB77D59DEE}" destId="{6102F4DB-73E5-4E7F-939F-8DB5FCA98DC0}" srcOrd="1" destOrd="0" presId="urn:microsoft.com/office/officeart/2005/8/layout/vList3"/>
    <dgm:cxn modelId="{3ADDB948-BD51-4B54-87AF-248BC4AFB0A9}" type="presParOf" srcId="{1CC0EB51-9CCE-45DB-AE77-272FF4CF0840}" destId="{4FE35FFC-51E5-4583-A827-AF4C29B37648}" srcOrd="7" destOrd="0" presId="urn:microsoft.com/office/officeart/2005/8/layout/vList3"/>
    <dgm:cxn modelId="{F2030508-5C67-4C82-A450-EEE5A7B99F35}" type="presParOf" srcId="{1CC0EB51-9CCE-45DB-AE77-272FF4CF0840}" destId="{197AAD7E-3788-4831-B2C2-8A4B8CD34F62}" srcOrd="8" destOrd="0" presId="urn:microsoft.com/office/officeart/2005/8/layout/vList3"/>
    <dgm:cxn modelId="{AD6F426C-53DC-4EEB-9F16-80817D639F26}" type="presParOf" srcId="{197AAD7E-3788-4831-B2C2-8A4B8CD34F62}" destId="{2306F553-A5FE-4B2E-A13D-9833BC365199}" srcOrd="0" destOrd="0" presId="urn:microsoft.com/office/officeart/2005/8/layout/vList3"/>
    <dgm:cxn modelId="{3C189EF0-0A97-4CFF-9DBA-B2D775A30C88}" type="presParOf" srcId="{197AAD7E-3788-4831-B2C2-8A4B8CD34F62}" destId="{424B1084-1565-4543-A355-D0033F5CB05E}" srcOrd="1" destOrd="0" presId="urn:microsoft.com/office/officeart/2005/8/layout/vList3"/>
    <dgm:cxn modelId="{CFD11ACB-3A8B-4912-B3CD-151FE79E9CEB}" type="presParOf" srcId="{1CC0EB51-9CCE-45DB-AE77-272FF4CF0840}" destId="{A18FD22A-F373-4B76-B51E-1D0B1D9E659D}" srcOrd="9" destOrd="0" presId="urn:microsoft.com/office/officeart/2005/8/layout/vList3"/>
    <dgm:cxn modelId="{2A53AEAC-8875-499A-8F5F-F425CE6AEDA1}" type="presParOf" srcId="{1CC0EB51-9CCE-45DB-AE77-272FF4CF0840}" destId="{CCF05593-76ED-41DD-986B-BEAB25F3258C}" srcOrd="10" destOrd="0" presId="urn:microsoft.com/office/officeart/2005/8/layout/vList3"/>
    <dgm:cxn modelId="{3F0E3EE5-7ED3-4CD5-9656-9BC05236EDF5}" type="presParOf" srcId="{CCF05593-76ED-41DD-986B-BEAB25F3258C}" destId="{C9E38141-AF03-4CA2-A1EA-555AA614084C}" srcOrd="0" destOrd="0" presId="urn:microsoft.com/office/officeart/2005/8/layout/vList3"/>
    <dgm:cxn modelId="{20AA1DCE-4E93-4B7C-B20E-070DC69831B5}" type="presParOf" srcId="{CCF05593-76ED-41DD-986B-BEAB25F3258C}" destId="{C3543DE6-E1F2-452A-BA7D-B62329E7AD45}" srcOrd="1" destOrd="0" presId="urn:microsoft.com/office/officeart/2005/8/layout/vList3"/>
    <dgm:cxn modelId="{82619E14-C8B1-4ED7-9E78-C3E3A0EC9839}" type="presParOf" srcId="{1CC0EB51-9CCE-45DB-AE77-272FF4CF0840}" destId="{E8903A27-CE1B-46C3-AF0F-7F3402DDE1DA}" srcOrd="11" destOrd="0" presId="urn:microsoft.com/office/officeart/2005/8/layout/vList3"/>
    <dgm:cxn modelId="{A8FA8E93-77AB-4F29-91F4-5CECE0BACCA9}" type="presParOf" srcId="{1CC0EB51-9CCE-45DB-AE77-272FF4CF0840}" destId="{4B634978-7AED-4ED7-86FF-88F5A55788AB}" srcOrd="12" destOrd="0" presId="urn:microsoft.com/office/officeart/2005/8/layout/vList3"/>
    <dgm:cxn modelId="{2DC90636-BED7-494D-AF77-3D496E272FD5}" type="presParOf" srcId="{4B634978-7AED-4ED7-86FF-88F5A55788AB}" destId="{8749C8AC-2E74-4D70-9498-07AD4B46A625}" srcOrd="0" destOrd="0" presId="urn:microsoft.com/office/officeart/2005/8/layout/vList3"/>
    <dgm:cxn modelId="{2799EE83-7F34-4C28-8C5F-A3DC1C9D9BAC}" type="presParOf" srcId="{4B634978-7AED-4ED7-86FF-88F5A55788AB}" destId="{FE1B4037-6A63-46FC-A4AE-511BFAB7303B}" srcOrd="1" destOrd="0" presId="urn:microsoft.com/office/officeart/2005/8/layout/vList3"/>
    <dgm:cxn modelId="{3C36A5AD-66AE-4C70-BE3C-F2C2C5501B4F}" type="presParOf" srcId="{1CC0EB51-9CCE-45DB-AE77-272FF4CF0840}" destId="{A61767DF-B648-41E1-A09E-42ECEBD2596A}" srcOrd="13" destOrd="0" presId="urn:microsoft.com/office/officeart/2005/8/layout/vList3"/>
    <dgm:cxn modelId="{27BF70C0-4B62-48BB-B077-89ADDCF55279}" type="presParOf" srcId="{1CC0EB51-9CCE-45DB-AE77-272FF4CF0840}" destId="{CCE30488-D5FD-46D9-A0B4-A25B72E1AD89}" srcOrd="14" destOrd="0" presId="urn:microsoft.com/office/officeart/2005/8/layout/vList3"/>
    <dgm:cxn modelId="{6D0053B2-EF94-4500-BF00-8E7E729D928B}" type="presParOf" srcId="{CCE30488-D5FD-46D9-A0B4-A25B72E1AD89}" destId="{8A42521A-C3B9-45B4-A96B-FAD7F57E2D3D}" srcOrd="0" destOrd="0" presId="urn:microsoft.com/office/officeart/2005/8/layout/vList3"/>
    <dgm:cxn modelId="{163251BC-9043-43A1-9E8E-F49AAEC28F7B}" type="presParOf" srcId="{CCE30488-D5FD-46D9-A0B4-A25B72E1AD89}" destId="{8A9CA111-1219-4006-B995-0094E19EB834}" srcOrd="1" destOrd="0" presId="urn:microsoft.com/office/officeart/2005/8/layout/vList3"/>
    <dgm:cxn modelId="{36FA99D1-5226-4E10-91EC-69C04DFC253C}" type="presParOf" srcId="{1CC0EB51-9CCE-45DB-AE77-272FF4CF0840}" destId="{83C189BA-1765-4BFE-AC9D-7FAA1046164E}" srcOrd="15" destOrd="0" presId="urn:microsoft.com/office/officeart/2005/8/layout/vList3"/>
    <dgm:cxn modelId="{7B21D13F-98C6-4F1B-9EA9-99C8EA530FF5}" type="presParOf" srcId="{1CC0EB51-9CCE-45DB-AE77-272FF4CF0840}" destId="{347CC73F-BB13-49DA-9D70-F9BF2CA8636E}" srcOrd="16" destOrd="0" presId="urn:microsoft.com/office/officeart/2005/8/layout/vList3"/>
    <dgm:cxn modelId="{5C220930-2325-4D54-AAB4-8C9D2DCD0574}" type="presParOf" srcId="{347CC73F-BB13-49DA-9D70-F9BF2CA8636E}" destId="{F6D7F16E-195E-4ADD-AD4D-451C3808D406}" srcOrd="0" destOrd="0" presId="urn:microsoft.com/office/officeart/2005/8/layout/vList3"/>
    <dgm:cxn modelId="{E424995A-262B-4080-AC56-5CC27E33B11F}" type="presParOf" srcId="{347CC73F-BB13-49DA-9D70-F9BF2CA8636E}" destId="{585D4265-2911-47F5-B694-22161F19BD70}" srcOrd="1" destOrd="0" presId="urn:microsoft.com/office/officeart/2005/8/layout/vList3"/>
    <dgm:cxn modelId="{E6D09F91-11A1-43A4-B17C-950465A35C95}" type="presParOf" srcId="{1CC0EB51-9CCE-45DB-AE77-272FF4CF0840}" destId="{5FCAF7C4-85B4-4B2B-B8E2-DA12AB994C55}" srcOrd="17" destOrd="0" presId="urn:microsoft.com/office/officeart/2005/8/layout/vList3"/>
    <dgm:cxn modelId="{D53296B1-15DD-4F5D-B177-9D40A338AA01}" type="presParOf" srcId="{1CC0EB51-9CCE-45DB-AE77-272FF4CF0840}" destId="{E31C8904-65F0-4F5C-A9AE-227D0D4A5BB4}" srcOrd="18" destOrd="0" presId="urn:microsoft.com/office/officeart/2005/8/layout/vList3"/>
    <dgm:cxn modelId="{B165F50E-3CFA-4B4B-9D83-617B58E7C361}" type="presParOf" srcId="{E31C8904-65F0-4F5C-A9AE-227D0D4A5BB4}" destId="{4BB2E694-02ED-4EF4-9711-BFC236CDB1EA}" srcOrd="0" destOrd="0" presId="urn:microsoft.com/office/officeart/2005/8/layout/vList3"/>
    <dgm:cxn modelId="{683C6E85-26D5-4BDF-B862-EDFBAB8CBB56}" type="presParOf" srcId="{E31C8904-65F0-4F5C-A9AE-227D0D4A5BB4}" destId="{E5C675E8-3141-4C1B-A37D-7F519905F48D}" srcOrd="1" destOrd="0" presId="urn:microsoft.com/office/officeart/2005/8/layout/vList3"/>
    <dgm:cxn modelId="{6E1EE984-0CE8-4EEA-B5BF-2BBF0A7C9048}" type="presParOf" srcId="{1CC0EB51-9CCE-45DB-AE77-272FF4CF0840}" destId="{5A3B9A28-F0AE-41A6-8E28-9214E81E1757}" srcOrd="19" destOrd="0" presId="urn:microsoft.com/office/officeart/2005/8/layout/vList3"/>
    <dgm:cxn modelId="{39EA8EA3-E30F-41E5-BAA9-A83CC60D4798}" type="presParOf" srcId="{1CC0EB51-9CCE-45DB-AE77-272FF4CF0840}" destId="{B2A46D1C-CACD-444C-A86F-0BCCDCE9D731}" srcOrd="20" destOrd="0" presId="urn:microsoft.com/office/officeart/2005/8/layout/vList3"/>
    <dgm:cxn modelId="{6BB81D59-DCE2-427F-9CA9-A73CD27F7C1E}" type="presParOf" srcId="{B2A46D1C-CACD-444C-A86F-0BCCDCE9D731}" destId="{E272BC4A-0976-4DC5-9C9D-A5690ADC75EF}" srcOrd="0" destOrd="0" presId="urn:microsoft.com/office/officeart/2005/8/layout/vList3"/>
    <dgm:cxn modelId="{CCC6317D-37AF-44C1-B5AA-7C21D5E2BF69}" type="presParOf" srcId="{B2A46D1C-CACD-444C-A86F-0BCCDCE9D731}" destId="{1BAA16BF-9259-48DF-B268-80B13B6FDBD0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786874" cy="68420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Тема 2.3 Практическая реализация мероприятия</a:t>
            </a:r>
            <a:endParaRPr lang="ru-RU" sz="2800" dirty="0"/>
          </a:p>
        </p:txBody>
      </p:sp>
      <p:pic>
        <p:nvPicPr>
          <p:cNvPr id="4" name="Picture 2" descr="C:\Documents and Settings\user\Рабочий стол\7GGfXgQQT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572560" cy="4729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Коррекционный этап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Подготовка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оформления.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Подготовка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проверка оборудования и технических средств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Репетиция, корректировка сценария,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Генеральная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репетиция.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Объявление, Приглашение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зрителей, гостей.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Оформление  зала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Установка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оборудования, технических средств.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Проведение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мероприятия.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Подведение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(оглашение) итога.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Анализ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проведенного мероприятия (самоанализ).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Возможное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обсуждение коллегами, гостями.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Описание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опыта или разработка методических рекомендаций.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Распространение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опыта работы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6675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Мероприятие пройдет результативно, если соблюдать основные требования к нему: 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1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458200" cy="2443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Обучение по программе «Технология создания массовых праздников и шоу-программ» успешно завершено!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105400"/>
            <a:ext cx="4953000" cy="1752600"/>
          </a:xfrm>
        </p:spPr>
        <p:txBody>
          <a:bodyPr/>
          <a:lstStyle/>
          <a:p>
            <a:r>
              <a:rPr lang="ru-RU" dirty="0" smtClean="0"/>
              <a:t>Примите наши поздравления!</a:t>
            </a:r>
            <a:endParaRPr lang="ru-RU" dirty="0"/>
          </a:p>
        </p:txBody>
      </p:sp>
      <p:pic>
        <p:nvPicPr>
          <p:cNvPr id="23555" name="Picture 3" descr="C:\Documents and Settings\user\Рабочий стол\5a68ac8b35d96a0001ed7f75_3.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071678"/>
            <a:ext cx="5905541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71480"/>
            <a:ext cx="3383280" cy="877824"/>
          </a:xfrm>
        </p:spPr>
        <p:txBody>
          <a:bodyPr/>
          <a:lstStyle/>
          <a:p>
            <a:r>
              <a:rPr lang="ru-RU" dirty="0" smtClean="0"/>
              <a:t>Массовыми мероприятиями являются: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Иное массовое мероприятие -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спортивное, культурно-массовое, иное зрелищное мероприятие, религиозное мероприятие, проводимые в специально на предназначенных для этой цели местах, под открытым небом, либо в помещении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52400" y="776287"/>
          <a:ext cx="5102352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лево 7"/>
          <p:cNvSpPr/>
          <p:nvPr/>
        </p:nvSpPr>
        <p:spPr>
          <a:xfrm>
            <a:off x="4857752" y="1428736"/>
            <a:ext cx="135732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58246" cy="26432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Массовое мероприятие </a:t>
            </a:r>
            <a:r>
              <a:rPr lang="ru-RU" sz="2800" dirty="0" smtClean="0"/>
              <a:t>- это заранее спланированное и определенное по месту, времени, количеству участников и причинам собрание людей, носящее характер праздника, культурного или рекламного мероприятия, либо деловой встречи.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857628"/>
            <a:ext cx="8229600" cy="18596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В зависимости от и задач массовые мероприятия можно разделить на следующие виды: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Виды мероприятий в зависимости от задач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532888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071538" y="1571612"/>
          <a:ext cx="6786610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Рекламно-коммерческие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329642" cy="464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Деловые встречи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464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642918"/>
            <a:ext cx="3383280" cy="877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Эффективность праздника объясняется взаимосвязью его функций: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выделение какой-либо </a:t>
            </a:r>
            <a:r>
              <a:rPr lang="ru-RU" sz="2800" dirty="0" smtClean="0">
                <a:solidFill>
                  <a:schemeClr val="bg1"/>
                </a:solidFill>
              </a:rPr>
              <a:t>из функций в </a:t>
            </a:r>
            <a:r>
              <a:rPr lang="ru-RU" sz="2800" dirty="0" smtClean="0">
                <a:solidFill>
                  <a:schemeClr val="bg1"/>
                </a:solidFill>
              </a:rPr>
              <a:t>качестве доминирующей разрушает целостность влияния данного феномена. 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52400" y="776287"/>
          <a:ext cx="5102352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5357818" y="1500174"/>
            <a:ext cx="192882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572560" cy="642942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Проведение массового мероприятия невозможно без соответствующего разрешения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071546"/>
            <a:ext cx="5829312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Заявление должно содержать: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428736"/>
          <a:ext cx="8286808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785794"/>
            <a:ext cx="3383280" cy="408182"/>
          </a:xfrm>
        </p:spPr>
        <p:txBody>
          <a:bodyPr>
            <a:normAutofit/>
          </a:bodyPr>
          <a:lstStyle/>
          <a:p>
            <a:r>
              <a:rPr lang="ru-RU" dirty="0" smtClean="0"/>
              <a:t>1.Подготовительный этап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500305"/>
            <a:ext cx="3383280" cy="41281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Массовое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мероприятие пройдет успешно, если тщательно спланировать его организацию и подготовку на трех основных этапах.</a:t>
            </a:r>
          </a:p>
          <a:p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5500694" y="1428736"/>
            <a:ext cx="1357322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Определение темы, постановка целей, уточнение аудитории.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Составление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плана. Определение хода и содержания мероприятия. 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Анализ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и подбор литературы, приобретение, если необходимо, или поиск в других библиотеках.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Составление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рекомендательного списка.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Определение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методов и приемов. Разработка сценария. Подготовка дидактического и раздаточного материала, атрибутов, реквизита.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Изготовление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наглядного материала, плакатов и т.д.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Проведение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бесед, обзоров, лекций по теме.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Определение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участников (актеров, ведущих, судей и т.д.).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Подготовка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и распределение заданий, объяснение условий, правил или распределение ролей. Приобретение призов, грамот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Определение места, времени, даты проведения.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Согласование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с администрацией. 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Решение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организационных вопросов.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E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</TotalTime>
  <Words>502</Words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Тема 2.3 Практическая реализация мероприятия</vt:lpstr>
      <vt:lpstr>Массовыми мероприятиями являются: </vt:lpstr>
      <vt:lpstr>Массовое мероприятие - это заранее спланированное и определенное по месту, времени, количеству участников и причинам собрание людей, носящее характер праздника, культурного или рекламного мероприятия, либо деловой встречи.</vt:lpstr>
      <vt:lpstr>Виды мероприятий в зависимости от задач</vt:lpstr>
      <vt:lpstr>Рекламно-коммерческие :</vt:lpstr>
      <vt:lpstr>Деловые встречи :</vt:lpstr>
      <vt:lpstr>Эффективность праздника объясняется взаимосвязью его функций:</vt:lpstr>
      <vt:lpstr>Проведение массового мероприятия невозможно без соответствующего разрешения</vt:lpstr>
      <vt:lpstr>1.Подготовительный этап </vt:lpstr>
      <vt:lpstr>Коррекционный этап </vt:lpstr>
      <vt:lpstr>Основной этап</vt:lpstr>
      <vt:lpstr>Мероприятие пройдет результативно, если соблюдать основные требования к нему: </vt:lpstr>
      <vt:lpstr>Обучение по программе «Технология создания массовых праздников и шоу-программ» успешно завершено!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2.3 Практическая реализация мероприятия</dc:title>
  <cp:lastModifiedBy>Admin</cp:lastModifiedBy>
  <cp:revision>11</cp:revision>
  <dcterms:modified xsi:type="dcterms:W3CDTF">2019-06-13T07:40:47Z</dcterms:modified>
</cp:coreProperties>
</file>